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15"/>
  </p:notesMasterIdLst>
  <p:handoutMasterIdLst>
    <p:handoutMasterId r:id="rId16"/>
  </p:handoutMasterIdLst>
  <p:sldIdLst>
    <p:sldId id="256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313863"/>
  <p:defaultTextStyle>
    <a:defPPr>
      <a:defRPr lang="fr-FR"/>
    </a:defPPr>
    <a:lvl1pPr marL="0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3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0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86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33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79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26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72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94C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872" autoAdjust="0"/>
    <p:restoredTop sz="99905" autoAdjust="0"/>
  </p:normalViewPr>
  <p:slideViewPr>
    <p:cSldViewPr>
      <p:cViewPr varScale="1">
        <p:scale>
          <a:sx n="85" d="100"/>
          <a:sy n="85" d="100"/>
        </p:scale>
        <p:origin x="-166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2532" y="-78"/>
      </p:cViewPr>
      <p:guideLst>
        <p:guide orient="horz" pos="2934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93647F-CFDB-421F-B443-C038DB9CC51A}" type="datetimeFigureOut">
              <a:rPr lang="fr-CA" smtClean="0"/>
              <a:t>2014-11-17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E34D9C-C8BC-4470-AFD8-47599457FE05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474626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E1B724-BCA6-4C6A-80BF-FBFAFCD34625}" type="datetimeFigureOut">
              <a:rPr lang="fr-CA" smtClean="0"/>
              <a:t>2014-11-17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0DE5CB-D451-47F6-B067-EA387EEBEC5B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35944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3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0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86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33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79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26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72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5FFBDB-0E49-4345-A0AA-51BE9DC824AC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615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Samlad skattning av Rekorderlig Renoverings effekter jämfört med business as usual. Prognosen till 2030 bygger på Energimyndighetens långsiktprognos, som har lagts in i beräkningsverktyget HEFTIG.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v-SE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Följande komponenter ingår: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sv-SE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Beräknad lägre köpt värme efter genomförande</a:t>
            </a:r>
            <a:r>
              <a:rPr lang="sv-SE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av åtgärdspaket enligt Rekorderlig Renovering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sv-SE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Bedömning av lägre köpt värme om endast enskilt lönsamma åtgärder genomförs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Spridningseffekt till andra företag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Genomförandetakt</a:t>
            </a:r>
            <a:endParaRPr lang="sv-SE" dirty="0" smtClean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7EAA2-DB24-468F-B48A-348EEAD96E23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01815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7EAA2-DB24-468F-B48A-348EEAD96E23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0181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Framsida"/>
          <p:cNvSpPr>
            <a:spLocks noGrp="1"/>
          </p:cNvSpPr>
          <p:nvPr>
            <p:ph type="pic" sz="quarter" idx="10"/>
          </p:nvPr>
        </p:nvSpPr>
        <p:spPr>
          <a:xfrm>
            <a:off x="3159125" y="537882"/>
            <a:ext cx="5430693" cy="5042647"/>
          </a:xfrm>
          <a:prstGeom prst="snip1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på ikonen för att lägga till en bild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2084294"/>
            <a:ext cx="4073929" cy="4773706"/>
          </a:xfrm>
          <a:custGeom>
            <a:avLst/>
            <a:gdLst>
              <a:gd name="connsiteX0" fmla="*/ 0 w 4462272"/>
              <a:gd name="connsiteY0" fmla="*/ 0 h 5410200"/>
              <a:gd name="connsiteX1" fmla="*/ 3718545 w 4462272"/>
              <a:gd name="connsiteY1" fmla="*/ 0 h 5410200"/>
              <a:gd name="connsiteX2" fmla="*/ 4462272 w 4462272"/>
              <a:gd name="connsiteY2" fmla="*/ 743727 h 5410200"/>
              <a:gd name="connsiteX3" fmla="*/ 4462272 w 4462272"/>
              <a:gd name="connsiteY3" fmla="*/ 5410200 h 5410200"/>
              <a:gd name="connsiteX4" fmla="*/ 0 w 4462272"/>
              <a:gd name="connsiteY4" fmla="*/ 5410200 h 5410200"/>
              <a:gd name="connsiteX5" fmla="*/ 0 w 4462272"/>
              <a:gd name="connsiteY5" fmla="*/ 0 h 5410200"/>
              <a:gd name="connsiteX0" fmla="*/ 0 w 4462272"/>
              <a:gd name="connsiteY0" fmla="*/ 0 h 5410200"/>
              <a:gd name="connsiteX1" fmla="*/ 3718545 w 4462272"/>
              <a:gd name="connsiteY1" fmla="*/ 0 h 5410200"/>
              <a:gd name="connsiteX2" fmla="*/ 4462272 w 4462272"/>
              <a:gd name="connsiteY2" fmla="*/ 743727 h 5410200"/>
              <a:gd name="connsiteX3" fmla="*/ 4462272 w 4462272"/>
              <a:gd name="connsiteY3" fmla="*/ 5410200 h 5410200"/>
              <a:gd name="connsiteX4" fmla="*/ 0 w 4462272"/>
              <a:gd name="connsiteY4" fmla="*/ 5410200 h 5410200"/>
              <a:gd name="connsiteX5" fmla="*/ 0 w 4462272"/>
              <a:gd name="connsiteY5" fmla="*/ 0 h 5410200"/>
              <a:gd name="connsiteX0" fmla="*/ 0 w 4462272"/>
              <a:gd name="connsiteY0" fmla="*/ 0 h 5429250"/>
              <a:gd name="connsiteX1" fmla="*/ 3718545 w 4462272"/>
              <a:gd name="connsiteY1" fmla="*/ 0 h 5429250"/>
              <a:gd name="connsiteX2" fmla="*/ 4462272 w 4462272"/>
              <a:gd name="connsiteY2" fmla="*/ 743727 h 5429250"/>
              <a:gd name="connsiteX3" fmla="*/ 4462272 w 4462272"/>
              <a:gd name="connsiteY3" fmla="*/ 5429250 h 5429250"/>
              <a:gd name="connsiteX4" fmla="*/ 0 w 4462272"/>
              <a:gd name="connsiteY4" fmla="*/ 5410200 h 5429250"/>
              <a:gd name="connsiteX5" fmla="*/ 0 w 4462272"/>
              <a:gd name="connsiteY5" fmla="*/ 0 h 5429250"/>
              <a:gd name="connsiteX0" fmla="*/ 4462272 w 4553712"/>
              <a:gd name="connsiteY0" fmla="*/ 5429250 h 5520690"/>
              <a:gd name="connsiteX1" fmla="*/ 0 w 4553712"/>
              <a:gd name="connsiteY1" fmla="*/ 5410200 h 5520690"/>
              <a:gd name="connsiteX2" fmla="*/ 0 w 4553712"/>
              <a:gd name="connsiteY2" fmla="*/ 0 h 5520690"/>
              <a:gd name="connsiteX3" fmla="*/ 3718545 w 4553712"/>
              <a:gd name="connsiteY3" fmla="*/ 0 h 5520690"/>
              <a:gd name="connsiteX4" fmla="*/ 4462272 w 4553712"/>
              <a:gd name="connsiteY4" fmla="*/ 743727 h 5520690"/>
              <a:gd name="connsiteX5" fmla="*/ 4553712 w 4553712"/>
              <a:gd name="connsiteY5" fmla="*/ 5520690 h 5520690"/>
              <a:gd name="connsiteX0" fmla="*/ 4462272 w 4496562"/>
              <a:gd name="connsiteY0" fmla="*/ 5429250 h 5429250"/>
              <a:gd name="connsiteX1" fmla="*/ 0 w 4496562"/>
              <a:gd name="connsiteY1" fmla="*/ 5410200 h 5429250"/>
              <a:gd name="connsiteX2" fmla="*/ 0 w 4496562"/>
              <a:gd name="connsiteY2" fmla="*/ 0 h 5429250"/>
              <a:gd name="connsiteX3" fmla="*/ 3718545 w 4496562"/>
              <a:gd name="connsiteY3" fmla="*/ 0 h 5429250"/>
              <a:gd name="connsiteX4" fmla="*/ 4462272 w 4496562"/>
              <a:gd name="connsiteY4" fmla="*/ 743727 h 5429250"/>
              <a:gd name="connsiteX5" fmla="*/ 4496562 w 4496562"/>
              <a:gd name="connsiteY5" fmla="*/ 3939540 h 5429250"/>
              <a:gd name="connsiteX0" fmla="*/ 3033522 w 4496562"/>
              <a:gd name="connsiteY0" fmla="*/ 5448300 h 5448300"/>
              <a:gd name="connsiteX1" fmla="*/ 0 w 4496562"/>
              <a:gd name="connsiteY1" fmla="*/ 5410200 h 5448300"/>
              <a:gd name="connsiteX2" fmla="*/ 0 w 4496562"/>
              <a:gd name="connsiteY2" fmla="*/ 0 h 5448300"/>
              <a:gd name="connsiteX3" fmla="*/ 3718545 w 4496562"/>
              <a:gd name="connsiteY3" fmla="*/ 0 h 5448300"/>
              <a:gd name="connsiteX4" fmla="*/ 4462272 w 4496562"/>
              <a:gd name="connsiteY4" fmla="*/ 743727 h 5448300"/>
              <a:gd name="connsiteX5" fmla="*/ 4496562 w 4496562"/>
              <a:gd name="connsiteY5" fmla="*/ 3939540 h 5448300"/>
              <a:gd name="connsiteX0" fmla="*/ 3204972 w 4496562"/>
              <a:gd name="connsiteY0" fmla="*/ 5391150 h 5410200"/>
              <a:gd name="connsiteX1" fmla="*/ 0 w 4496562"/>
              <a:gd name="connsiteY1" fmla="*/ 5410200 h 5410200"/>
              <a:gd name="connsiteX2" fmla="*/ 0 w 4496562"/>
              <a:gd name="connsiteY2" fmla="*/ 0 h 5410200"/>
              <a:gd name="connsiteX3" fmla="*/ 3718545 w 4496562"/>
              <a:gd name="connsiteY3" fmla="*/ 0 h 5410200"/>
              <a:gd name="connsiteX4" fmla="*/ 4462272 w 4496562"/>
              <a:gd name="connsiteY4" fmla="*/ 743727 h 5410200"/>
              <a:gd name="connsiteX5" fmla="*/ 4496562 w 4496562"/>
              <a:gd name="connsiteY5" fmla="*/ 3939540 h 5410200"/>
              <a:gd name="connsiteX0" fmla="*/ 3204972 w 4496562"/>
              <a:gd name="connsiteY0" fmla="*/ 5391150 h 5410200"/>
              <a:gd name="connsiteX1" fmla="*/ 0 w 4496562"/>
              <a:gd name="connsiteY1" fmla="*/ 5410200 h 5410200"/>
              <a:gd name="connsiteX2" fmla="*/ 0 w 4496562"/>
              <a:gd name="connsiteY2" fmla="*/ 0 h 5410200"/>
              <a:gd name="connsiteX3" fmla="*/ 3718545 w 4496562"/>
              <a:gd name="connsiteY3" fmla="*/ 0 h 5410200"/>
              <a:gd name="connsiteX4" fmla="*/ 4481322 w 4496562"/>
              <a:gd name="connsiteY4" fmla="*/ 19827 h 5410200"/>
              <a:gd name="connsiteX5" fmla="*/ 4496562 w 4496562"/>
              <a:gd name="connsiteY5" fmla="*/ 3939540 h 5410200"/>
              <a:gd name="connsiteX0" fmla="*/ 3204972 w 4481322"/>
              <a:gd name="connsiteY0" fmla="*/ 5391150 h 5410200"/>
              <a:gd name="connsiteX1" fmla="*/ 0 w 4481322"/>
              <a:gd name="connsiteY1" fmla="*/ 5410200 h 5410200"/>
              <a:gd name="connsiteX2" fmla="*/ 0 w 4481322"/>
              <a:gd name="connsiteY2" fmla="*/ 0 h 5410200"/>
              <a:gd name="connsiteX3" fmla="*/ 3718545 w 4481322"/>
              <a:gd name="connsiteY3" fmla="*/ 0 h 5410200"/>
              <a:gd name="connsiteX4" fmla="*/ 4481322 w 4481322"/>
              <a:gd name="connsiteY4" fmla="*/ 19827 h 5410200"/>
              <a:gd name="connsiteX5" fmla="*/ 4477512 w 4481322"/>
              <a:gd name="connsiteY5" fmla="*/ 3939540 h 5410200"/>
              <a:gd name="connsiteX0" fmla="*/ 2538222 w 4481322"/>
              <a:gd name="connsiteY0" fmla="*/ 5410200 h 5410200"/>
              <a:gd name="connsiteX1" fmla="*/ 0 w 4481322"/>
              <a:gd name="connsiteY1" fmla="*/ 5410200 h 5410200"/>
              <a:gd name="connsiteX2" fmla="*/ 0 w 4481322"/>
              <a:gd name="connsiteY2" fmla="*/ 0 h 5410200"/>
              <a:gd name="connsiteX3" fmla="*/ 3718545 w 4481322"/>
              <a:gd name="connsiteY3" fmla="*/ 0 h 5410200"/>
              <a:gd name="connsiteX4" fmla="*/ 4481322 w 4481322"/>
              <a:gd name="connsiteY4" fmla="*/ 19827 h 5410200"/>
              <a:gd name="connsiteX5" fmla="*/ 4477512 w 4481322"/>
              <a:gd name="connsiteY5" fmla="*/ 3939540 h 5410200"/>
              <a:gd name="connsiteX0" fmla="*/ 2538222 w 4481322"/>
              <a:gd name="connsiteY0" fmla="*/ 5410200 h 5410200"/>
              <a:gd name="connsiteX1" fmla="*/ 0 w 4481322"/>
              <a:gd name="connsiteY1" fmla="*/ 5410200 h 5410200"/>
              <a:gd name="connsiteX2" fmla="*/ 0 w 4481322"/>
              <a:gd name="connsiteY2" fmla="*/ 0 h 5410200"/>
              <a:gd name="connsiteX3" fmla="*/ 3718545 w 4481322"/>
              <a:gd name="connsiteY3" fmla="*/ 0 h 5410200"/>
              <a:gd name="connsiteX4" fmla="*/ 4481322 w 4481322"/>
              <a:gd name="connsiteY4" fmla="*/ 19827 h 5410200"/>
              <a:gd name="connsiteX5" fmla="*/ 4477512 w 4481322"/>
              <a:gd name="connsiteY5" fmla="*/ 3444240 h 541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1322" h="5410200">
                <a:moveTo>
                  <a:pt x="2538222" y="5410200"/>
                </a:moveTo>
                <a:lnTo>
                  <a:pt x="0" y="5410200"/>
                </a:lnTo>
                <a:lnTo>
                  <a:pt x="0" y="0"/>
                </a:lnTo>
                <a:lnTo>
                  <a:pt x="3718545" y="0"/>
                </a:lnTo>
                <a:lnTo>
                  <a:pt x="4481322" y="19827"/>
                </a:lnTo>
                <a:cubicBezTo>
                  <a:pt x="4481322" y="1581668"/>
                  <a:pt x="4477512" y="3444240"/>
                  <a:pt x="4477512" y="3444240"/>
                </a:cubicBezTo>
              </a:path>
            </a:pathLst>
          </a:custGeom>
          <a:solidFill>
            <a:schemeClr val="tx1">
              <a:alpha val="85000"/>
            </a:schemeClr>
          </a:solidFill>
        </p:spPr>
        <p:txBody>
          <a:bodyPr tIns="2268000" anchor="t" anchorCtr="0">
            <a:noAutofit/>
          </a:bodyPr>
          <a:lstStyle>
            <a:lvl1pPr marL="487221" indent="0" algn="l">
              <a:buNone/>
              <a:defRPr sz="1300" b="0">
                <a:solidFill>
                  <a:schemeClr val="accent6"/>
                </a:solidFill>
                <a:latin typeface="+mn-lt"/>
              </a:defRPr>
            </a:lvl1pPr>
            <a:lvl2pPr marL="457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fr-CA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 rot="10800000" flipV="1">
            <a:off x="554182" y="2101103"/>
            <a:ext cx="3515618" cy="2201956"/>
          </a:xfrm>
          <a:prstGeom prst="rect">
            <a:avLst/>
          </a:prstGeom>
          <a:noFill/>
        </p:spPr>
        <p:txBody>
          <a:bodyPr lIns="0" rIns="0" anchor="b" anchorCtr="0">
            <a:noAutofit/>
          </a:bodyPr>
          <a:lstStyle>
            <a:lvl1pPr marL="0" indent="0" algn="l">
              <a:tabLst/>
              <a:defRPr sz="3200" baseline="0">
                <a:solidFill>
                  <a:schemeClr val="accent6"/>
                </a:solidFill>
                <a:latin typeface="+mn-lt"/>
                <a:cs typeface="AngsanaUPC" panose="02020603050405020304" pitchFamily="18" charset="-34"/>
              </a:defRPr>
            </a:lvl1pPr>
          </a:lstStyle>
          <a:p>
            <a:r>
              <a:rPr lang="sv-SE" smtClean="0"/>
              <a:t>Klicka här för att ändra format</a:t>
            </a:r>
            <a:endParaRPr lang="fr-CA" dirty="0"/>
          </a:p>
        </p:txBody>
      </p:sp>
      <p:cxnSp>
        <p:nvCxnSpPr>
          <p:cNvPr id="7" name="Straight Connector 14"/>
          <p:cNvCxnSpPr/>
          <p:nvPr userDrawn="1"/>
        </p:nvCxnSpPr>
        <p:spPr>
          <a:xfrm flipV="1">
            <a:off x="5971309" y="3792071"/>
            <a:ext cx="3172691" cy="3079376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latshållare för datum 2"/>
          <p:cNvSpPr>
            <a:spLocks noGrp="1"/>
          </p:cNvSpPr>
          <p:nvPr>
            <p:ph type="dt" sz="half" idx="2"/>
          </p:nvPr>
        </p:nvSpPr>
        <p:spPr>
          <a:xfrm>
            <a:off x="477525" y="6132900"/>
            <a:ext cx="2133600" cy="30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accent5">
                    <a:lumMod val="8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8" name="Platshållare för sidfot 3"/>
          <p:cNvSpPr>
            <a:spLocks noGrp="1"/>
          </p:cNvSpPr>
          <p:nvPr>
            <p:ph type="ftr" sz="quarter" idx="3"/>
          </p:nvPr>
        </p:nvSpPr>
        <p:spPr>
          <a:xfrm>
            <a:off x="3124200" y="6132900"/>
            <a:ext cx="3581400" cy="30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9" name="txtAssignmentNo"/>
          <p:cNvSpPr>
            <a:spLocks noGrp="1"/>
          </p:cNvSpPr>
          <p:nvPr>
            <p:ph type="body" sz="quarter" idx="11" hasCustomPrompt="1"/>
          </p:nvPr>
        </p:nvSpPr>
        <p:spPr>
          <a:xfrm>
            <a:off x="478800" y="6390000"/>
            <a:ext cx="2134800" cy="306000"/>
          </a:xfrm>
        </p:spPr>
        <p:txBody>
          <a:bodyPr vert="horz" lIns="91440" tIns="45720" rIns="91440" bIns="45720" rtlCol="0" anchor="ctr"/>
          <a:lstStyle>
            <a:lvl1pPr marL="0" indent="0">
              <a:buNone/>
              <a:defRPr lang="sv-SE" sz="1400" b="0" dirty="0">
                <a:solidFill>
                  <a:schemeClr val="accent5">
                    <a:lumMod val="85000"/>
                  </a:schemeClr>
                </a:solidFill>
              </a:defRPr>
            </a:lvl1pPr>
          </a:lstStyle>
          <a:p>
            <a:pPr marL="0" lvl="0"/>
            <a:r>
              <a:rPr lang="sv-SE" dirty="0" smtClean="0"/>
              <a:t>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86294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content and big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6"/>
          </p:nvPr>
        </p:nvSpPr>
        <p:spPr>
          <a:xfrm>
            <a:off x="545523" y="403412"/>
            <a:ext cx="8044295" cy="5177118"/>
          </a:xfrm>
          <a:prstGeom prst="snip1Rect">
            <a:avLst/>
          </a:prstGeom>
        </p:spPr>
        <p:txBody>
          <a:bodyPr tIns="355370"/>
          <a:lstStyle>
            <a:lvl1pPr marL="0" marR="0" indent="0" algn="l" defTabSz="91429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Wingdings" panose="05000000000000000000" pitchFamily="2" charset="2"/>
              <a:buNone/>
              <a:tabLst/>
              <a:defRPr b="0" baseline="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på ikonen för att lägga till en bild</a:t>
            </a:r>
            <a:endParaRPr lang="fr-CA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7"/>
          </p:nvPr>
        </p:nvSpPr>
        <p:spPr>
          <a:xfrm>
            <a:off x="-26898" y="2106828"/>
            <a:ext cx="3975444" cy="4751289"/>
          </a:xfrm>
          <a:custGeom>
            <a:avLst/>
            <a:gdLst>
              <a:gd name="connsiteX0" fmla="*/ 0 w 4419600"/>
              <a:gd name="connsiteY0" fmla="*/ 0 h 5257800"/>
              <a:gd name="connsiteX1" fmla="*/ 3682985 w 4419600"/>
              <a:gd name="connsiteY1" fmla="*/ 0 h 5257800"/>
              <a:gd name="connsiteX2" fmla="*/ 4419600 w 4419600"/>
              <a:gd name="connsiteY2" fmla="*/ 736615 h 5257800"/>
              <a:gd name="connsiteX3" fmla="*/ 4419600 w 4419600"/>
              <a:gd name="connsiteY3" fmla="*/ 5257800 h 5257800"/>
              <a:gd name="connsiteX4" fmla="*/ 0 w 4419600"/>
              <a:gd name="connsiteY4" fmla="*/ 5257800 h 5257800"/>
              <a:gd name="connsiteX5" fmla="*/ 0 w 4419600"/>
              <a:gd name="connsiteY5" fmla="*/ 0 h 5257800"/>
              <a:gd name="connsiteX0" fmla="*/ 0 w 4419600"/>
              <a:gd name="connsiteY0" fmla="*/ 6335 h 5264135"/>
              <a:gd name="connsiteX1" fmla="*/ 3682985 w 4419600"/>
              <a:gd name="connsiteY1" fmla="*/ 6335 h 5264135"/>
              <a:gd name="connsiteX2" fmla="*/ 4400550 w 4419600"/>
              <a:gd name="connsiteY2" fmla="*/ 0 h 5264135"/>
              <a:gd name="connsiteX3" fmla="*/ 4419600 w 4419600"/>
              <a:gd name="connsiteY3" fmla="*/ 5264135 h 5264135"/>
              <a:gd name="connsiteX4" fmla="*/ 0 w 4419600"/>
              <a:gd name="connsiteY4" fmla="*/ 5264135 h 5264135"/>
              <a:gd name="connsiteX5" fmla="*/ 0 w 4419600"/>
              <a:gd name="connsiteY5" fmla="*/ 6335 h 5264135"/>
              <a:gd name="connsiteX0" fmla="*/ 4419600 w 4511040"/>
              <a:gd name="connsiteY0" fmla="*/ 5264135 h 5355575"/>
              <a:gd name="connsiteX1" fmla="*/ 0 w 4511040"/>
              <a:gd name="connsiteY1" fmla="*/ 5264135 h 5355575"/>
              <a:gd name="connsiteX2" fmla="*/ 0 w 4511040"/>
              <a:gd name="connsiteY2" fmla="*/ 6335 h 5355575"/>
              <a:gd name="connsiteX3" fmla="*/ 3682985 w 4511040"/>
              <a:gd name="connsiteY3" fmla="*/ 6335 h 5355575"/>
              <a:gd name="connsiteX4" fmla="*/ 4400550 w 4511040"/>
              <a:gd name="connsiteY4" fmla="*/ 0 h 5355575"/>
              <a:gd name="connsiteX5" fmla="*/ 4511040 w 4511040"/>
              <a:gd name="connsiteY5" fmla="*/ 5355575 h 5355575"/>
              <a:gd name="connsiteX0" fmla="*/ 4419600 w 4487289"/>
              <a:gd name="connsiteY0" fmla="*/ 5264135 h 5264135"/>
              <a:gd name="connsiteX1" fmla="*/ 0 w 4487289"/>
              <a:gd name="connsiteY1" fmla="*/ 5264135 h 5264135"/>
              <a:gd name="connsiteX2" fmla="*/ 0 w 4487289"/>
              <a:gd name="connsiteY2" fmla="*/ 6335 h 5264135"/>
              <a:gd name="connsiteX3" fmla="*/ 3682985 w 4487289"/>
              <a:gd name="connsiteY3" fmla="*/ 6335 h 5264135"/>
              <a:gd name="connsiteX4" fmla="*/ 4400550 w 4487289"/>
              <a:gd name="connsiteY4" fmla="*/ 0 h 5264135"/>
              <a:gd name="connsiteX5" fmla="*/ 4487289 w 4487289"/>
              <a:gd name="connsiteY5" fmla="*/ 4132417 h 5264135"/>
              <a:gd name="connsiteX0" fmla="*/ 3433948 w 4487289"/>
              <a:gd name="connsiteY0" fmla="*/ 5252260 h 5264135"/>
              <a:gd name="connsiteX1" fmla="*/ 0 w 4487289"/>
              <a:gd name="connsiteY1" fmla="*/ 5264135 h 5264135"/>
              <a:gd name="connsiteX2" fmla="*/ 0 w 4487289"/>
              <a:gd name="connsiteY2" fmla="*/ 6335 h 5264135"/>
              <a:gd name="connsiteX3" fmla="*/ 3682985 w 4487289"/>
              <a:gd name="connsiteY3" fmla="*/ 6335 h 5264135"/>
              <a:gd name="connsiteX4" fmla="*/ 4400550 w 4487289"/>
              <a:gd name="connsiteY4" fmla="*/ 0 h 5264135"/>
              <a:gd name="connsiteX5" fmla="*/ 4487289 w 4487289"/>
              <a:gd name="connsiteY5" fmla="*/ 4132417 h 5264135"/>
              <a:gd name="connsiteX0" fmla="*/ 2462398 w 4487289"/>
              <a:gd name="connsiteY0" fmla="*/ 5233210 h 5264135"/>
              <a:gd name="connsiteX1" fmla="*/ 0 w 4487289"/>
              <a:gd name="connsiteY1" fmla="*/ 5264135 h 5264135"/>
              <a:gd name="connsiteX2" fmla="*/ 0 w 4487289"/>
              <a:gd name="connsiteY2" fmla="*/ 6335 h 5264135"/>
              <a:gd name="connsiteX3" fmla="*/ 3682985 w 4487289"/>
              <a:gd name="connsiteY3" fmla="*/ 6335 h 5264135"/>
              <a:gd name="connsiteX4" fmla="*/ 4400550 w 4487289"/>
              <a:gd name="connsiteY4" fmla="*/ 0 h 5264135"/>
              <a:gd name="connsiteX5" fmla="*/ 4487289 w 4487289"/>
              <a:gd name="connsiteY5" fmla="*/ 4132417 h 5264135"/>
              <a:gd name="connsiteX0" fmla="*/ 2462398 w 4468239"/>
              <a:gd name="connsiteY0" fmla="*/ 5233210 h 5264135"/>
              <a:gd name="connsiteX1" fmla="*/ 0 w 4468239"/>
              <a:gd name="connsiteY1" fmla="*/ 5264135 h 5264135"/>
              <a:gd name="connsiteX2" fmla="*/ 0 w 4468239"/>
              <a:gd name="connsiteY2" fmla="*/ 6335 h 5264135"/>
              <a:gd name="connsiteX3" fmla="*/ 3682985 w 4468239"/>
              <a:gd name="connsiteY3" fmla="*/ 6335 h 5264135"/>
              <a:gd name="connsiteX4" fmla="*/ 4400550 w 4468239"/>
              <a:gd name="connsiteY4" fmla="*/ 0 h 5264135"/>
              <a:gd name="connsiteX5" fmla="*/ 4468239 w 4468239"/>
              <a:gd name="connsiteY5" fmla="*/ 3275167 h 5264135"/>
              <a:gd name="connsiteX0" fmla="*/ 2462398 w 4468239"/>
              <a:gd name="connsiteY0" fmla="*/ 5226875 h 5257800"/>
              <a:gd name="connsiteX1" fmla="*/ 0 w 4468239"/>
              <a:gd name="connsiteY1" fmla="*/ 5257800 h 5257800"/>
              <a:gd name="connsiteX2" fmla="*/ 0 w 4468239"/>
              <a:gd name="connsiteY2" fmla="*/ 0 h 5257800"/>
              <a:gd name="connsiteX3" fmla="*/ 3682985 w 4468239"/>
              <a:gd name="connsiteY3" fmla="*/ 0 h 5257800"/>
              <a:gd name="connsiteX4" fmla="*/ 4431954 w 4468239"/>
              <a:gd name="connsiteY4" fmla="*/ 9193 h 5257800"/>
              <a:gd name="connsiteX5" fmla="*/ 4468239 w 4468239"/>
              <a:gd name="connsiteY5" fmla="*/ 3268832 h 5257800"/>
              <a:gd name="connsiteX0" fmla="*/ 2462398 w 4468239"/>
              <a:gd name="connsiteY0" fmla="*/ 5226875 h 5257800"/>
              <a:gd name="connsiteX1" fmla="*/ 0 w 4468239"/>
              <a:gd name="connsiteY1" fmla="*/ 5257800 h 5257800"/>
              <a:gd name="connsiteX2" fmla="*/ 0 w 4468239"/>
              <a:gd name="connsiteY2" fmla="*/ 0 h 5257800"/>
              <a:gd name="connsiteX3" fmla="*/ 3682985 w 4468239"/>
              <a:gd name="connsiteY3" fmla="*/ 0 h 5257800"/>
              <a:gd name="connsiteX4" fmla="*/ 4431954 w 4468239"/>
              <a:gd name="connsiteY4" fmla="*/ 1430 h 5257800"/>
              <a:gd name="connsiteX5" fmla="*/ 4468239 w 4468239"/>
              <a:gd name="connsiteY5" fmla="*/ 3268832 h 5257800"/>
              <a:gd name="connsiteX0" fmla="*/ 2462398 w 4468239"/>
              <a:gd name="connsiteY0" fmla="*/ 5226875 h 5257800"/>
              <a:gd name="connsiteX1" fmla="*/ 0 w 4468239"/>
              <a:gd name="connsiteY1" fmla="*/ 5257800 h 5257800"/>
              <a:gd name="connsiteX2" fmla="*/ 0 w 4468239"/>
              <a:gd name="connsiteY2" fmla="*/ 0 h 5257800"/>
              <a:gd name="connsiteX3" fmla="*/ 3682985 w 4468239"/>
              <a:gd name="connsiteY3" fmla="*/ 0 h 5257800"/>
              <a:gd name="connsiteX4" fmla="*/ 4431954 w 4468239"/>
              <a:gd name="connsiteY4" fmla="*/ 1430 h 5257800"/>
              <a:gd name="connsiteX5" fmla="*/ 4468239 w 4468239"/>
              <a:gd name="connsiteY5" fmla="*/ 3307651 h 5257800"/>
              <a:gd name="connsiteX0" fmla="*/ 2462398 w 4468239"/>
              <a:gd name="connsiteY0" fmla="*/ 5250166 h 5257800"/>
              <a:gd name="connsiteX1" fmla="*/ 0 w 4468239"/>
              <a:gd name="connsiteY1" fmla="*/ 5257800 h 5257800"/>
              <a:gd name="connsiteX2" fmla="*/ 0 w 4468239"/>
              <a:gd name="connsiteY2" fmla="*/ 0 h 5257800"/>
              <a:gd name="connsiteX3" fmla="*/ 3682985 w 4468239"/>
              <a:gd name="connsiteY3" fmla="*/ 0 h 5257800"/>
              <a:gd name="connsiteX4" fmla="*/ 4431954 w 4468239"/>
              <a:gd name="connsiteY4" fmla="*/ 1430 h 5257800"/>
              <a:gd name="connsiteX5" fmla="*/ 4468239 w 4468239"/>
              <a:gd name="connsiteY5" fmla="*/ 3307651 h 5257800"/>
              <a:gd name="connsiteX0" fmla="*/ 2454547 w 4468239"/>
              <a:gd name="connsiteY0" fmla="*/ 5273458 h 5273458"/>
              <a:gd name="connsiteX1" fmla="*/ 0 w 4468239"/>
              <a:gd name="connsiteY1" fmla="*/ 5257800 h 5273458"/>
              <a:gd name="connsiteX2" fmla="*/ 0 w 4468239"/>
              <a:gd name="connsiteY2" fmla="*/ 0 h 5273458"/>
              <a:gd name="connsiteX3" fmla="*/ 3682985 w 4468239"/>
              <a:gd name="connsiteY3" fmla="*/ 0 h 5273458"/>
              <a:gd name="connsiteX4" fmla="*/ 4431954 w 4468239"/>
              <a:gd name="connsiteY4" fmla="*/ 1430 h 5273458"/>
              <a:gd name="connsiteX5" fmla="*/ 4468239 w 4468239"/>
              <a:gd name="connsiteY5" fmla="*/ 3307651 h 5273458"/>
              <a:gd name="connsiteX0" fmla="*/ 2383889 w 4468239"/>
              <a:gd name="connsiteY0" fmla="*/ 5265694 h 5265694"/>
              <a:gd name="connsiteX1" fmla="*/ 0 w 4468239"/>
              <a:gd name="connsiteY1" fmla="*/ 5257800 h 5265694"/>
              <a:gd name="connsiteX2" fmla="*/ 0 w 4468239"/>
              <a:gd name="connsiteY2" fmla="*/ 0 h 5265694"/>
              <a:gd name="connsiteX3" fmla="*/ 3682985 w 4468239"/>
              <a:gd name="connsiteY3" fmla="*/ 0 h 5265694"/>
              <a:gd name="connsiteX4" fmla="*/ 4431954 w 4468239"/>
              <a:gd name="connsiteY4" fmla="*/ 1430 h 5265694"/>
              <a:gd name="connsiteX5" fmla="*/ 4468239 w 4468239"/>
              <a:gd name="connsiteY5" fmla="*/ 3307651 h 5265694"/>
              <a:gd name="connsiteX0" fmla="*/ 2470249 w 4468239"/>
              <a:gd name="connsiteY0" fmla="*/ 5257929 h 5257929"/>
              <a:gd name="connsiteX1" fmla="*/ 0 w 4468239"/>
              <a:gd name="connsiteY1" fmla="*/ 5257800 h 5257929"/>
              <a:gd name="connsiteX2" fmla="*/ 0 w 4468239"/>
              <a:gd name="connsiteY2" fmla="*/ 0 h 5257929"/>
              <a:gd name="connsiteX3" fmla="*/ 3682985 w 4468239"/>
              <a:gd name="connsiteY3" fmla="*/ 0 h 5257929"/>
              <a:gd name="connsiteX4" fmla="*/ 4431954 w 4468239"/>
              <a:gd name="connsiteY4" fmla="*/ 1430 h 5257929"/>
              <a:gd name="connsiteX5" fmla="*/ 4468239 w 4468239"/>
              <a:gd name="connsiteY5" fmla="*/ 3307651 h 5257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68239" h="5257929">
                <a:moveTo>
                  <a:pt x="2470249" y="5257929"/>
                </a:moveTo>
                <a:lnTo>
                  <a:pt x="0" y="5257800"/>
                </a:lnTo>
                <a:lnTo>
                  <a:pt x="0" y="0"/>
                </a:lnTo>
                <a:lnTo>
                  <a:pt x="3682985" y="0"/>
                </a:lnTo>
                <a:lnTo>
                  <a:pt x="4431954" y="1430"/>
                </a:lnTo>
                <a:cubicBezTo>
                  <a:pt x="4438304" y="1756142"/>
                  <a:pt x="4468239" y="3307651"/>
                  <a:pt x="4468239" y="3307651"/>
                </a:cubicBezTo>
              </a:path>
            </a:pathLst>
          </a:custGeom>
          <a:solidFill>
            <a:schemeClr val="tx2">
              <a:alpha val="85000"/>
            </a:schemeClr>
          </a:solidFill>
        </p:spPr>
        <p:txBody>
          <a:bodyPr tIns="328233" rIns="290758"/>
          <a:lstStyle>
            <a:lvl1pPr marL="888964" indent="-307718">
              <a:buClr>
                <a:schemeClr val="tx1"/>
              </a:buClr>
              <a:tabLst/>
              <a:defRPr b="1">
                <a:solidFill>
                  <a:schemeClr val="accent5"/>
                </a:solidFill>
              </a:defRPr>
            </a:lvl1pPr>
            <a:lvl2pPr marL="1203806" indent="-307718">
              <a:buFont typeface="Wingdings" panose="05000000000000000000" pitchFamily="2" charset="2"/>
              <a:buChar char="§"/>
              <a:defRPr>
                <a:solidFill>
                  <a:schemeClr val="accent5"/>
                </a:solidFill>
              </a:defRPr>
            </a:lvl2pPr>
            <a:lvl3pPr marL="1528620" indent="-310568">
              <a:buFont typeface="Courier New" panose="02070309020205020404" pitchFamily="49" charset="0"/>
              <a:buChar char="-"/>
              <a:defRPr>
                <a:solidFill>
                  <a:schemeClr val="accent5"/>
                </a:solidFill>
              </a:defRPr>
            </a:lvl3pPr>
            <a:lvl4pPr marL="1857708" indent="-307718">
              <a:buSzPct val="90000"/>
              <a:buFont typeface="Wingdings" panose="05000000000000000000" pitchFamily="2" charset="2"/>
              <a:buChar char="w"/>
              <a:defRPr>
                <a:solidFill>
                  <a:schemeClr val="accent5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7" name="Espace réservé du titre 1"/>
          <p:cNvSpPr>
            <a:spLocks noGrp="1"/>
          </p:cNvSpPr>
          <p:nvPr>
            <p:ph type="title"/>
          </p:nvPr>
        </p:nvSpPr>
        <p:spPr>
          <a:xfrm>
            <a:off x="554182" y="430306"/>
            <a:ext cx="8035636" cy="847165"/>
          </a:xfrm>
          <a:prstGeom prst="rect">
            <a:avLst/>
          </a:prstGeom>
        </p:spPr>
        <p:txBody>
          <a:bodyPr vert="horz" lIns="91429" tIns="45714" rIns="91429" bIns="45714" rtlCol="0" anchor="t" anchorCtr="0">
            <a:normAutofit/>
          </a:bodyPr>
          <a:lstStyle/>
          <a:p>
            <a:r>
              <a:rPr lang="sv-SE" smtClean="0"/>
              <a:t>Klicka här för att ändra format</a:t>
            </a:r>
            <a:endParaRPr lang="fr-CA" dirty="0"/>
          </a:p>
        </p:txBody>
      </p:sp>
      <p:sp>
        <p:nvSpPr>
          <p:cNvPr id="10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7723636" y="285750"/>
            <a:ext cx="865620" cy="268941"/>
          </a:xfrm>
          <a:prstGeom prst="rect">
            <a:avLst/>
          </a:prstGeom>
        </p:spPr>
        <p:txBody>
          <a:bodyPr vert="horz" lIns="82058" tIns="41029" rIns="0" bIns="41029" rtlCol="0" anchor="ctr"/>
          <a:lstStyle>
            <a:lvl1pPr algn="r">
              <a:defRPr sz="1100">
                <a:solidFill>
                  <a:schemeClr val="accent4"/>
                </a:solidFill>
              </a:defRPr>
            </a:lvl1pPr>
          </a:lstStyle>
          <a:p>
            <a:fld id="{6008F345-272B-4070-AF26-BA172EEA2059}" type="slidenum">
              <a:rPr lang="fr-CA" smtClean="0"/>
              <a:pPr/>
              <a:t>‹#›</a:t>
            </a:fld>
            <a:endParaRPr lang="fr-CA" dirty="0"/>
          </a:p>
        </p:txBody>
      </p:sp>
      <p:sp>
        <p:nvSpPr>
          <p:cNvPr id="9" name="Platshållare för sidfot 3"/>
          <p:cNvSpPr>
            <a:spLocks noGrp="1"/>
          </p:cNvSpPr>
          <p:nvPr>
            <p:ph type="ftr" sz="quarter" idx="3"/>
          </p:nvPr>
        </p:nvSpPr>
        <p:spPr>
          <a:xfrm>
            <a:off x="3124200" y="6132900"/>
            <a:ext cx="3581400" cy="30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43519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picture and 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contenu 3"/>
          <p:cNvSpPr>
            <a:spLocks noGrp="1"/>
          </p:cNvSpPr>
          <p:nvPr>
            <p:ph sz="quarter" idx="17"/>
          </p:nvPr>
        </p:nvSpPr>
        <p:spPr>
          <a:xfrm>
            <a:off x="2978727" y="1277471"/>
            <a:ext cx="5611091" cy="4437529"/>
          </a:xfrm>
          <a:prstGeom prst="snip1Rect">
            <a:avLst/>
          </a:prstGeom>
        </p:spPr>
        <p:txBody>
          <a:bodyPr/>
          <a:lstStyle>
            <a:lvl1pPr marL="1179587" indent="0">
              <a:buNone/>
              <a:defRPr b="0">
                <a:solidFill>
                  <a:schemeClr val="tx1"/>
                </a:solidFill>
              </a:defRPr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7" name="Straight Connector 14"/>
          <p:cNvCxnSpPr/>
          <p:nvPr userDrawn="1"/>
        </p:nvCxnSpPr>
        <p:spPr>
          <a:xfrm flipV="1">
            <a:off x="5971309" y="3792071"/>
            <a:ext cx="3172691" cy="3079376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1"/>
          <p:cNvSpPr>
            <a:spLocks noGrp="1"/>
          </p:cNvSpPr>
          <p:nvPr>
            <p:ph type="title"/>
          </p:nvPr>
        </p:nvSpPr>
        <p:spPr>
          <a:xfrm>
            <a:off x="554182" y="430306"/>
            <a:ext cx="8035636" cy="847165"/>
          </a:xfrm>
          <a:prstGeom prst="rect">
            <a:avLst/>
          </a:prstGeom>
        </p:spPr>
        <p:txBody>
          <a:bodyPr vert="horz" lIns="91429" tIns="45714" rIns="91429" bIns="45714" rtlCol="0" anchor="t" anchorCtr="0">
            <a:normAutofit/>
          </a:bodyPr>
          <a:lstStyle/>
          <a:p>
            <a:r>
              <a:rPr lang="sv-SE" smtClean="0"/>
              <a:t>Klicka här för att ändra format</a:t>
            </a:r>
            <a:endParaRPr lang="fr-CA" dirty="0"/>
          </a:p>
        </p:txBody>
      </p:sp>
      <p:sp>
        <p:nvSpPr>
          <p:cNvPr id="13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7723636" y="285750"/>
            <a:ext cx="865620" cy="268941"/>
          </a:xfrm>
          <a:prstGeom prst="rect">
            <a:avLst/>
          </a:prstGeom>
        </p:spPr>
        <p:txBody>
          <a:bodyPr vert="horz" lIns="82058" tIns="41029" rIns="0" bIns="41029" rtlCol="0" anchor="ctr"/>
          <a:lstStyle>
            <a:lvl1pPr algn="r">
              <a:defRPr sz="1100">
                <a:solidFill>
                  <a:schemeClr val="accent4"/>
                </a:solidFill>
              </a:defRPr>
            </a:lvl1pPr>
          </a:lstStyle>
          <a:p>
            <a:fld id="{6008F345-272B-4070-AF26-BA172EEA2059}" type="slidenum">
              <a:rPr lang="fr-CA" smtClean="0"/>
              <a:pPr/>
              <a:t>‹#›</a:t>
            </a:fld>
            <a:endParaRPr lang="fr-CA" dirty="0"/>
          </a:p>
        </p:txBody>
      </p:sp>
      <p:sp>
        <p:nvSpPr>
          <p:cNvPr id="10" name="Platshållare för sidfot 3"/>
          <p:cNvSpPr>
            <a:spLocks noGrp="1"/>
          </p:cNvSpPr>
          <p:nvPr>
            <p:ph type="ftr" sz="quarter" idx="3"/>
          </p:nvPr>
        </p:nvSpPr>
        <p:spPr>
          <a:xfrm>
            <a:off x="3124200" y="6132900"/>
            <a:ext cx="3581400" cy="30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8" name="Espace réservé pour une image  9"/>
          <p:cNvSpPr>
            <a:spLocks noGrp="1"/>
          </p:cNvSpPr>
          <p:nvPr>
            <p:ph type="pic" sz="quarter" idx="15"/>
          </p:nvPr>
        </p:nvSpPr>
        <p:spPr>
          <a:xfrm>
            <a:off x="1" y="2017059"/>
            <a:ext cx="4056611" cy="4860151"/>
          </a:xfrm>
          <a:custGeom>
            <a:avLst/>
            <a:gdLst>
              <a:gd name="connsiteX0" fmla="*/ 0 w 4659313"/>
              <a:gd name="connsiteY0" fmla="*/ 0 h 5573485"/>
              <a:gd name="connsiteX1" fmla="*/ 4659313 w 4659313"/>
              <a:gd name="connsiteY1" fmla="*/ 0 h 5573485"/>
              <a:gd name="connsiteX2" fmla="*/ 4659313 w 4659313"/>
              <a:gd name="connsiteY2" fmla="*/ 5573485 h 5573485"/>
              <a:gd name="connsiteX3" fmla="*/ 0 w 4659313"/>
              <a:gd name="connsiteY3" fmla="*/ 5573485 h 5573485"/>
              <a:gd name="connsiteX4" fmla="*/ 0 w 4659313"/>
              <a:gd name="connsiteY4" fmla="*/ 0 h 5573485"/>
              <a:gd name="connsiteX0" fmla="*/ 4659313 w 4750753"/>
              <a:gd name="connsiteY0" fmla="*/ 5573485 h 5664925"/>
              <a:gd name="connsiteX1" fmla="*/ 0 w 4750753"/>
              <a:gd name="connsiteY1" fmla="*/ 5573485 h 5664925"/>
              <a:gd name="connsiteX2" fmla="*/ 0 w 4750753"/>
              <a:gd name="connsiteY2" fmla="*/ 0 h 5664925"/>
              <a:gd name="connsiteX3" fmla="*/ 4659313 w 4750753"/>
              <a:gd name="connsiteY3" fmla="*/ 0 h 5664925"/>
              <a:gd name="connsiteX4" fmla="*/ 4750753 w 4750753"/>
              <a:gd name="connsiteY4" fmla="*/ 5664925 h 5664925"/>
              <a:gd name="connsiteX0" fmla="*/ 4659313 w 4712653"/>
              <a:gd name="connsiteY0" fmla="*/ 5573485 h 5573485"/>
              <a:gd name="connsiteX1" fmla="*/ 0 w 4712653"/>
              <a:gd name="connsiteY1" fmla="*/ 5573485 h 5573485"/>
              <a:gd name="connsiteX2" fmla="*/ 0 w 4712653"/>
              <a:gd name="connsiteY2" fmla="*/ 0 h 5573485"/>
              <a:gd name="connsiteX3" fmla="*/ 4659313 w 4712653"/>
              <a:gd name="connsiteY3" fmla="*/ 0 h 5573485"/>
              <a:gd name="connsiteX4" fmla="*/ 4712653 w 4712653"/>
              <a:gd name="connsiteY4" fmla="*/ 4312375 h 5573485"/>
              <a:gd name="connsiteX0" fmla="*/ 3363913 w 4712653"/>
              <a:gd name="connsiteY0" fmla="*/ 5592535 h 5592535"/>
              <a:gd name="connsiteX1" fmla="*/ 0 w 4712653"/>
              <a:gd name="connsiteY1" fmla="*/ 5573485 h 5592535"/>
              <a:gd name="connsiteX2" fmla="*/ 0 w 4712653"/>
              <a:gd name="connsiteY2" fmla="*/ 0 h 5592535"/>
              <a:gd name="connsiteX3" fmla="*/ 4659313 w 4712653"/>
              <a:gd name="connsiteY3" fmla="*/ 0 h 5592535"/>
              <a:gd name="connsiteX4" fmla="*/ 4712653 w 4712653"/>
              <a:gd name="connsiteY4" fmla="*/ 4312375 h 5592535"/>
              <a:gd name="connsiteX0" fmla="*/ 3363913 w 4712653"/>
              <a:gd name="connsiteY0" fmla="*/ 5592535 h 5592535"/>
              <a:gd name="connsiteX1" fmla="*/ 0 w 4712653"/>
              <a:gd name="connsiteY1" fmla="*/ 5573485 h 5592535"/>
              <a:gd name="connsiteX2" fmla="*/ 0 w 4712653"/>
              <a:gd name="connsiteY2" fmla="*/ 0 h 5592535"/>
              <a:gd name="connsiteX3" fmla="*/ 4659313 w 4712653"/>
              <a:gd name="connsiteY3" fmla="*/ 0 h 5592535"/>
              <a:gd name="connsiteX4" fmla="*/ 4712653 w 4712653"/>
              <a:gd name="connsiteY4" fmla="*/ 4350475 h 5592535"/>
              <a:gd name="connsiteX0" fmla="*/ 3363913 w 4712653"/>
              <a:gd name="connsiteY0" fmla="*/ 5592535 h 5592535"/>
              <a:gd name="connsiteX1" fmla="*/ 0 w 4712653"/>
              <a:gd name="connsiteY1" fmla="*/ 5573485 h 5592535"/>
              <a:gd name="connsiteX2" fmla="*/ 0 w 4712653"/>
              <a:gd name="connsiteY2" fmla="*/ 0 h 5592535"/>
              <a:gd name="connsiteX3" fmla="*/ 4659313 w 4712653"/>
              <a:gd name="connsiteY3" fmla="*/ 0 h 5592535"/>
              <a:gd name="connsiteX4" fmla="*/ 4712653 w 4712653"/>
              <a:gd name="connsiteY4" fmla="*/ 4350475 h 5592535"/>
              <a:gd name="connsiteX5" fmla="*/ 3363913 w 4712653"/>
              <a:gd name="connsiteY5" fmla="*/ 5592535 h 5592535"/>
              <a:gd name="connsiteX0" fmla="*/ 3363913 w 4693603"/>
              <a:gd name="connsiteY0" fmla="*/ 5592535 h 5592535"/>
              <a:gd name="connsiteX1" fmla="*/ 0 w 4693603"/>
              <a:gd name="connsiteY1" fmla="*/ 5573485 h 5592535"/>
              <a:gd name="connsiteX2" fmla="*/ 0 w 4693603"/>
              <a:gd name="connsiteY2" fmla="*/ 0 h 5592535"/>
              <a:gd name="connsiteX3" fmla="*/ 4659313 w 4693603"/>
              <a:gd name="connsiteY3" fmla="*/ 0 h 5592535"/>
              <a:gd name="connsiteX4" fmla="*/ 4693603 w 4693603"/>
              <a:gd name="connsiteY4" fmla="*/ 3588475 h 5592535"/>
              <a:gd name="connsiteX5" fmla="*/ 3363913 w 4693603"/>
              <a:gd name="connsiteY5" fmla="*/ 5592535 h 5592535"/>
              <a:gd name="connsiteX0" fmla="*/ 2430463 w 4693603"/>
              <a:gd name="connsiteY0" fmla="*/ 5592535 h 5592535"/>
              <a:gd name="connsiteX1" fmla="*/ 0 w 4693603"/>
              <a:gd name="connsiteY1" fmla="*/ 5573485 h 5592535"/>
              <a:gd name="connsiteX2" fmla="*/ 0 w 4693603"/>
              <a:gd name="connsiteY2" fmla="*/ 0 h 5592535"/>
              <a:gd name="connsiteX3" fmla="*/ 4659313 w 4693603"/>
              <a:gd name="connsiteY3" fmla="*/ 0 h 5592535"/>
              <a:gd name="connsiteX4" fmla="*/ 4693603 w 4693603"/>
              <a:gd name="connsiteY4" fmla="*/ 3588475 h 5592535"/>
              <a:gd name="connsiteX5" fmla="*/ 2430463 w 4693603"/>
              <a:gd name="connsiteY5" fmla="*/ 5592535 h 5592535"/>
              <a:gd name="connsiteX0" fmla="*/ 2430463 w 4674553"/>
              <a:gd name="connsiteY0" fmla="*/ 5592535 h 5592535"/>
              <a:gd name="connsiteX1" fmla="*/ 0 w 4674553"/>
              <a:gd name="connsiteY1" fmla="*/ 5573485 h 5592535"/>
              <a:gd name="connsiteX2" fmla="*/ 0 w 4674553"/>
              <a:gd name="connsiteY2" fmla="*/ 0 h 5592535"/>
              <a:gd name="connsiteX3" fmla="*/ 4659313 w 4674553"/>
              <a:gd name="connsiteY3" fmla="*/ 0 h 5592535"/>
              <a:gd name="connsiteX4" fmla="*/ 4674553 w 4674553"/>
              <a:gd name="connsiteY4" fmla="*/ 3569425 h 5592535"/>
              <a:gd name="connsiteX5" fmla="*/ 2430463 w 4674553"/>
              <a:gd name="connsiteY5" fmla="*/ 5592535 h 5592535"/>
              <a:gd name="connsiteX0" fmla="*/ 2430463 w 4674553"/>
              <a:gd name="connsiteY0" fmla="*/ 5573485 h 5573485"/>
              <a:gd name="connsiteX1" fmla="*/ 0 w 4674553"/>
              <a:gd name="connsiteY1" fmla="*/ 5573485 h 5573485"/>
              <a:gd name="connsiteX2" fmla="*/ 0 w 4674553"/>
              <a:gd name="connsiteY2" fmla="*/ 0 h 5573485"/>
              <a:gd name="connsiteX3" fmla="*/ 4659313 w 4674553"/>
              <a:gd name="connsiteY3" fmla="*/ 0 h 5573485"/>
              <a:gd name="connsiteX4" fmla="*/ 4674553 w 4674553"/>
              <a:gd name="connsiteY4" fmla="*/ 3569425 h 5573485"/>
              <a:gd name="connsiteX5" fmla="*/ 2430463 w 4674553"/>
              <a:gd name="connsiteY5" fmla="*/ 5573485 h 5573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74553" h="5573485">
                <a:moveTo>
                  <a:pt x="2430463" y="5573485"/>
                </a:moveTo>
                <a:lnTo>
                  <a:pt x="0" y="5573485"/>
                </a:lnTo>
                <a:lnTo>
                  <a:pt x="0" y="0"/>
                </a:lnTo>
                <a:lnTo>
                  <a:pt x="4659313" y="0"/>
                </a:lnTo>
                <a:cubicBezTo>
                  <a:pt x="4659313" y="1857828"/>
                  <a:pt x="4674553" y="3569425"/>
                  <a:pt x="4674553" y="3569425"/>
                </a:cubicBezTo>
                <a:lnTo>
                  <a:pt x="2430463" y="5573485"/>
                </a:lnTo>
                <a:close/>
              </a:path>
            </a:pathLst>
          </a:custGeom>
        </p:spPr>
        <p:txBody>
          <a:bodyPr/>
          <a:lstStyle>
            <a:lvl1pPr marL="0" marR="0" indent="0" algn="l" defTabSz="91429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Wingdings" panose="05000000000000000000" pitchFamily="2" charset="2"/>
              <a:buNone/>
              <a:tabLst/>
              <a:defRPr b="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på ikonen för att lägga till en bild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057898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four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6"/>
          </p:nvPr>
        </p:nvSpPr>
        <p:spPr>
          <a:xfrm>
            <a:off x="4626000" y="1289957"/>
            <a:ext cx="3960000" cy="2088000"/>
          </a:xfrm>
          <a:prstGeom prst="rect">
            <a:avLst/>
          </a:prstGeom>
        </p:spPr>
        <p:txBody>
          <a:bodyPr tIns="41998"/>
          <a:lstStyle>
            <a:lvl1pPr marL="0" indent="0">
              <a:spcBef>
                <a:spcPts val="0"/>
              </a:spcBef>
              <a:buNone/>
              <a:defRPr b="0" baseline="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på ikonen för att lägga till en bild</a:t>
            </a:r>
            <a:endParaRPr lang="fr-CA" dirty="0" smtClean="0"/>
          </a:p>
        </p:txBody>
      </p:sp>
      <p:cxnSp>
        <p:nvCxnSpPr>
          <p:cNvPr id="5" name="Straight Connector 14"/>
          <p:cNvCxnSpPr/>
          <p:nvPr userDrawn="1"/>
        </p:nvCxnSpPr>
        <p:spPr>
          <a:xfrm flipV="1">
            <a:off x="5971309" y="3792071"/>
            <a:ext cx="3172691" cy="3079376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space réservé pour une image  7"/>
          <p:cNvSpPr>
            <a:spLocks noGrp="1"/>
          </p:cNvSpPr>
          <p:nvPr>
            <p:ph type="pic" sz="quarter" idx="17"/>
          </p:nvPr>
        </p:nvSpPr>
        <p:spPr>
          <a:xfrm flipH="1">
            <a:off x="554182" y="1289647"/>
            <a:ext cx="3960000" cy="2088000"/>
          </a:xfrm>
          <a:prstGeom prst="snip1Rect">
            <a:avLst>
              <a:gd name="adj" fmla="val 27357"/>
            </a:avLst>
          </a:prstGeom>
        </p:spPr>
        <p:txBody>
          <a:bodyPr tIns="41998"/>
          <a:lstStyle>
            <a:lvl1pPr marL="0" indent="0">
              <a:buNone/>
              <a:defRPr b="0" baseline="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på ikonen för att lägga till en bild</a:t>
            </a:r>
            <a:endParaRPr lang="fr-CA" dirty="0" smtClean="0"/>
          </a:p>
        </p:txBody>
      </p:sp>
      <p:sp>
        <p:nvSpPr>
          <p:cNvPr id="12" name="Espace réservé pour une image  9"/>
          <p:cNvSpPr>
            <a:spLocks noGrp="1"/>
          </p:cNvSpPr>
          <p:nvPr>
            <p:ph type="pic" sz="quarter" idx="18"/>
          </p:nvPr>
        </p:nvSpPr>
        <p:spPr>
          <a:xfrm>
            <a:off x="4626000" y="3466095"/>
            <a:ext cx="3960000" cy="2088000"/>
          </a:xfrm>
          <a:custGeom>
            <a:avLst/>
            <a:gdLst>
              <a:gd name="connsiteX0" fmla="*/ 0 w 4659313"/>
              <a:gd name="connsiteY0" fmla="*/ 0 h 5573485"/>
              <a:gd name="connsiteX1" fmla="*/ 4659313 w 4659313"/>
              <a:gd name="connsiteY1" fmla="*/ 0 h 5573485"/>
              <a:gd name="connsiteX2" fmla="*/ 4659313 w 4659313"/>
              <a:gd name="connsiteY2" fmla="*/ 5573485 h 5573485"/>
              <a:gd name="connsiteX3" fmla="*/ 0 w 4659313"/>
              <a:gd name="connsiteY3" fmla="*/ 5573485 h 5573485"/>
              <a:gd name="connsiteX4" fmla="*/ 0 w 4659313"/>
              <a:gd name="connsiteY4" fmla="*/ 0 h 5573485"/>
              <a:gd name="connsiteX0" fmla="*/ 4659313 w 4750753"/>
              <a:gd name="connsiteY0" fmla="*/ 5573485 h 5664925"/>
              <a:gd name="connsiteX1" fmla="*/ 0 w 4750753"/>
              <a:gd name="connsiteY1" fmla="*/ 5573485 h 5664925"/>
              <a:gd name="connsiteX2" fmla="*/ 0 w 4750753"/>
              <a:gd name="connsiteY2" fmla="*/ 0 h 5664925"/>
              <a:gd name="connsiteX3" fmla="*/ 4659313 w 4750753"/>
              <a:gd name="connsiteY3" fmla="*/ 0 h 5664925"/>
              <a:gd name="connsiteX4" fmla="*/ 4750753 w 4750753"/>
              <a:gd name="connsiteY4" fmla="*/ 5664925 h 5664925"/>
              <a:gd name="connsiteX0" fmla="*/ 4659313 w 4712653"/>
              <a:gd name="connsiteY0" fmla="*/ 5573485 h 5573485"/>
              <a:gd name="connsiteX1" fmla="*/ 0 w 4712653"/>
              <a:gd name="connsiteY1" fmla="*/ 5573485 h 5573485"/>
              <a:gd name="connsiteX2" fmla="*/ 0 w 4712653"/>
              <a:gd name="connsiteY2" fmla="*/ 0 h 5573485"/>
              <a:gd name="connsiteX3" fmla="*/ 4659313 w 4712653"/>
              <a:gd name="connsiteY3" fmla="*/ 0 h 5573485"/>
              <a:gd name="connsiteX4" fmla="*/ 4712653 w 4712653"/>
              <a:gd name="connsiteY4" fmla="*/ 4312375 h 5573485"/>
              <a:gd name="connsiteX0" fmla="*/ 3363913 w 4712653"/>
              <a:gd name="connsiteY0" fmla="*/ 5592535 h 5592535"/>
              <a:gd name="connsiteX1" fmla="*/ 0 w 4712653"/>
              <a:gd name="connsiteY1" fmla="*/ 5573485 h 5592535"/>
              <a:gd name="connsiteX2" fmla="*/ 0 w 4712653"/>
              <a:gd name="connsiteY2" fmla="*/ 0 h 5592535"/>
              <a:gd name="connsiteX3" fmla="*/ 4659313 w 4712653"/>
              <a:gd name="connsiteY3" fmla="*/ 0 h 5592535"/>
              <a:gd name="connsiteX4" fmla="*/ 4712653 w 4712653"/>
              <a:gd name="connsiteY4" fmla="*/ 4312375 h 5592535"/>
              <a:gd name="connsiteX0" fmla="*/ 3363913 w 4712653"/>
              <a:gd name="connsiteY0" fmla="*/ 5592535 h 5592535"/>
              <a:gd name="connsiteX1" fmla="*/ 0 w 4712653"/>
              <a:gd name="connsiteY1" fmla="*/ 5573485 h 5592535"/>
              <a:gd name="connsiteX2" fmla="*/ 0 w 4712653"/>
              <a:gd name="connsiteY2" fmla="*/ 0 h 5592535"/>
              <a:gd name="connsiteX3" fmla="*/ 4659313 w 4712653"/>
              <a:gd name="connsiteY3" fmla="*/ 0 h 5592535"/>
              <a:gd name="connsiteX4" fmla="*/ 4712653 w 4712653"/>
              <a:gd name="connsiteY4" fmla="*/ 4350475 h 5592535"/>
              <a:gd name="connsiteX0" fmla="*/ 3363913 w 4712653"/>
              <a:gd name="connsiteY0" fmla="*/ 5592535 h 5592535"/>
              <a:gd name="connsiteX1" fmla="*/ 0 w 4712653"/>
              <a:gd name="connsiteY1" fmla="*/ 5573485 h 5592535"/>
              <a:gd name="connsiteX2" fmla="*/ 0 w 4712653"/>
              <a:gd name="connsiteY2" fmla="*/ 0 h 5592535"/>
              <a:gd name="connsiteX3" fmla="*/ 4659313 w 4712653"/>
              <a:gd name="connsiteY3" fmla="*/ 0 h 5592535"/>
              <a:gd name="connsiteX4" fmla="*/ 4712653 w 4712653"/>
              <a:gd name="connsiteY4" fmla="*/ 4350475 h 5592535"/>
              <a:gd name="connsiteX5" fmla="*/ 3363913 w 4712653"/>
              <a:gd name="connsiteY5" fmla="*/ 5592535 h 5592535"/>
              <a:gd name="connsiteX0" fmla="*/ 3363913 w 4693603"/>
              <a:gd name="connsiteY0" fmla="*/ 5592535 h 5592535"/>
              <a:gd name="connsiteX1" fmla="*/ 0 w 4693603"/>
              <a:gd name="connsiteY1" fmla="*/ 5573485 h 5592535"/>
              <a:gd name="connsiteX2" fmla="*/ 0 w 4693603"/>
              <a:gd name="connsiteY2" fmla="*/ 0 h 5592535"/>
              <a:gd name="connsiteX3" fmla="*/ 4659313 w 4693603"/>
              <a:gd name="connsiteY3" fmla="*/ 0 h 5592535"/>
              <a:gd name="connsiteX4" fmla="*/ 4693603 w 4693603"/>
              <a:gd name="connsiteY4" fmla="*/ 3588475 h 5592535"/>
              <a:gd name="connsiteX5" fmla="*/ 3363913 w 4693603"/>
              <a:gd name="connsiteY5" fmla="*/ 5592535 h 5592535"/>
              <a:gd name="connsiteX0" fmla="*/ 2430463 w 4693603"/>
              <a:gd name="connsiteY0" fmla="*/ 5592535 h 5592535"/>
              <a:gd name="connsiteX1" fmla="*/ 0 w 4693603"/>
              <a:gd name="connsiteY1" fmla="*/ 5573485 h 5592535"/>
              <a:gd name="connsiteX2" fmla="*/ 0 w 4693603"/>
              <a:gd name="connsiteY2" fmla="*/ 0 h 5592535"/>
              <a:gd name="connsiteX3" fmla="*/ 4659313 w 4693603"/>
              <a:gd name="connsiteY3" fmla="*/ 0 h 5592535"/>
              <a:gd name="connsiteX4" fmla="*/ 4693603 w 4693603"/>
              <a:gd name="connsiteY4" fmla="*/ 3588475 h 5592535"/>
              <a:gd name="connsiteX5" fmla="*/ 2430463 w 4693603"/>
              <a:gd name="connsiteY5" fmla="*/ 5592535 h 5592535"/>
              <a:gd name="connsiteX0" fmla="*/ 2430463 w 4674553"/>
              <a:gd name="connsiteY0" fmla="*/ 5592535 h 5592535"/>
              <a:gd name="connsiteX1" fmla="*/ 0 w 4674553"/>
              <a:gd name="connsiteY1" fmla="*/ 5573485 h 5592535"/>
              <a:gd name="connsiteX2" fmla="*/ 0 w 4674553"/>
              <a:gd name="connsiteY2" fmla="*/ 0 h 5592535"/>
              <a:gd name="connsiteX3" fmla="*/ 4659313 w 4674553"/>
              <a:gd name="connsiteY3" fmla="*/ 0 h 5592535"/>
              <a:gd name="connsiteX4" fmla="*/ 4674553 w 4674553"/>
              <a:gd name="connsiteY4" fmla="*/ 3569425 h 5592535"/>
              <a:gd name="connsiteX5" fmla="*/ 2430463 w 4674553"/>
              <a:gd name="connsiteY5" fmla="*/ 5592535 h 5592535"/>
              <a:gd name="connsiteX0" fmla="*/ 2430463 w 4674553"/>
              <a:gd name="connsiteY0" fmla="*/ 5573485 h 5573485"/>
              <a:gd name="connsiteX1" fmla="*/ 0 w 4674553"/>
              <a:gd name="connsiteY1" fmla="*/ 5573485 h 5573485"/>
              <a:gd name="connsiteX2" fmla="*/ 0 w 4674553"/>
              <a:gd name="connsiteY2" fmla="*/ 0 h 5573485"/>
              <a:gd name="connsiteX3" fmla="*/ 4659313 w 4674553"/>
              <a:gd name="connsiteY3" fmla="*/ 0 h 5573485"/>
              <a:gd name="connsiteX4" fmla="*/ 4674553 w 4674553"/>
              <a:gd name="connsiteY4" fmla="*/ 3569425 h 5573485"/>
              <a:gd name="connsiteX5" fmla="*/ 2430463 w 4674553"/>
              <a:gd name="connsiteY5" fmla="*/ 5573485 h 5573485"/>
              <a:gd name="connsiteX0" fmla="*/ 2430463 w 4688934"/>
              <a:gd name="connsiteY0" fmla="*/ 5573485 h 5573485"/>
              <a:gd name="connsiteX1" fmla="*/ 0 w 4688934"/>
              <a:gd name="connsiteY1" fmla="*/ 5573485 h 5573485"/>
              <a:gd name="connsiteX2" fmla="*/ 0 w 4688934"/>
              <a:gd name="connsiteY2" fmla="*/ 0 h 5573485"/>
              <a:gd name="connsiteX3" fmla="*/ 4659313 w 4688934"/>
              <a:gd name="connsiteY3" fmla="*/ 0 h 5573485"/>
              <a:gd name="connsiteX4" fmla="*/ 4688934 w 4688934"/>
              <a:gd name="connsiteY4" fmla="*/ 3882230 h 5573485"/>
              <a:gd name="connsiteX5" fmla="*/ 2430463 w 4688934"/>
              <a:gd name="connsiteY5" fmla="*/ 5573485 h 5573485"/>
              <a:gd name="connsiteX0" fmla="*/ 3767943 w 4688934"/>
              <a:gd name="connsiteY0" fmla="*/ 5573485 h 5573485"/>
              <a:gd name="connsiteX1" fmla="*/ 0 w 4688934"/>
              <a:gd name="connsiteY1" fmla="*/ 5573485 h 5573485"/>
              <a:gd name="connsiteX2" fmla="*/ 0 w 4688934"/>
              <a:gd name="connsiteY2" fmla="*/ 0 h 5573485"/>
              <a:gd name="connsiteX3" fmla="*/ 4659313 w 4688934"/>
              <a:gd name="connsiteY3" fmla="*/ 0 h 5573485"/>
              <a:gd name="connsiteX4" fmla="*/ 4688934 w 4688934"/>
              <a:gd name="connsiteY4" fmla="*/ 3882230 h 5573485"/>
              <a:gd name="connsiteX5" fmla="*/ 3767943 w 4688934"/>
              <a:gd name="connsiteY5" fmla="*/ 5573485 h 5573485"/>
              <a:gd name="connsiteX0" fmla="*/ 3767943 w 4688934"/>
              <a:gd name="connsiteY0" fmla="*/ 5573485 h 5573485"/>
              <a:gd name="connsiteX1" fmla="*/ 0 w 4688934"/>
              <a:gd name="connsiteY1" fmla="*/ 5573485 h 5573485"/>
              <a:gd name="connsiteX2" fmla="*/ 0 w 4688934"/>
              <a:gd name="connsiteY2" fmla="*/ 0 h 5573485"/>
              <a:gd name="connsiteX3" fmla="*/ 4659313 w 4688934"/>
              <a:gd name="connsiteY3" fmla="*/ 0 h 5573485"/>
              <a:gd name="connsiteX4" fmla="*/ 4688934 w 4688934"/>
              <a:gd name="connsiteY4" fmla="*/ 3949260 h 5573485"/>
              <a:gd name="connsiteX5" fmla="*/ 3767943 w 4688934"/>
              <a:gd name="connsiteY5" fmla="*/ 5573485 h 5573485"/>
              <a:gd name="connsiteX0" fmla="*/ 3645700 w 4688934"/>
              <a:gd name="connsiteY0" fmla="*/ 5573485 h 5573485"/>
              <a:gd name="connsiteX1" fmla="*/ 0 w 4688934"/>
              <a:gd name="connsiteY1" fmla="*/ 5573485 h 5573485"/>
              <a:gd name="connsiteX2" fmla="*/ 0 w 4688934"/>
              <a:gd name="connsiteY2" fmla="*/ 0 h 5573485"/>
              <a:gd name="connsiteX3" fmla="*/ 4659313 w 4688934"/>
              <a:gd name="connsiteY3" fmla="*/ 0 h 5573485"/>
              <a:gd name="connsiteX4" fmla="*/ 4688934 w 4688934"/>
              <a:gd name="connsiteY4" fmla="*/ 3949260 h 5573485"/>
              <a:gd name="connsiteX5" fmla="*/ 3645700 w 4688934"/>
              <a:gd name="connsiteY5" fmla="*/ 5573485 h 5573485"/>
              <a:gd name="connsiteX0" fmla="*/ 3789516 w 4688934"/>
              <a:gd name="connsiteY0" fmla="*/ 5573485 h 5573485"/>
              <a:gd name="connsiteX1" fmla="*/ 0 w 4688934"/>
              <a:gd name="connsiteY1" fmla="*/ 5573485 h 5573485"/>
              <a:gd name="connsiteX2" fmla="*/ 0 w 4688934"/>
              <a:gd name="connsiteY2" fmla="*/ 0 h 5573485"/>
              <a:gd name="connsiteX3" fmla="*/ 4659313 w 4688934"/>
              <a:gd name="connsiteY3" fmla="*/ 0 h 5573485"/>
              <a:gd name="connsiteX4" fmla="*/ 4688934 w 4688934"/>
              <a:gd name="connsiteY4" fmla="*/ 3949260 h 5573485"/>
              <a:gd name="connsiteX5" fmla="*/ 3789516 w 4688934"/>
              <a:gd name="connsiteY5" fmla="*/ 5573485 h 5573485"/>
              <a:gd name="connsiteX0" fmla="*/ 3789516 w 4659313"/>
              <a:gd name="connsiteY0" fmla="*/ 5573485 h 5573485"/>
              <a:gd name="connsiteX1" fmla="*/ 0 w 4659313"/>
              <a:gd name="connsiteY1" fmla="*/ 5573485 h 5573485"/>
              <a:gd name="connsiteX2" fmla="*/ 0 w 4659313"/>
              <a:gd name="connsiteY2" fmla="*/ 0 h 5573485"/>
              <a:gd name="connsiteX3" fmla="*/ 4659313 w 4659313"/>
              <a:gd name="connsiteY3" fmla="*/ 0 h 5573485"/>
              <a:gd name="connsiteX4" fmla="*/ 4654418 w 4659313"/>
              <a:gd name="connsiteY4" fmla="*/ 3985009 h 5573485"/>
              <a:gd name="connsiteX5" fmla="*/ 3789516 w 4659313"/>
              <a:gd name="connsiteY5" fmla="*/ 5573485 h 5573485"/>
              <a:gd name="connsiteX0" fmla="*/ 3789516 w 4677428"/>
              <a:gd name="connsiteY0" fmla="*/ 5573485 h 5573485"/>
              <a:gd name="connsiteX1" fmla="*/ 0 w 4677428"/>
              <a:gd name="connsiteY1" fmla="*/ 5573485 h 5573485"/>
              <a:gd name="connsiteX2" fmla="*/ 0 w 4677428"/>
              <a:gd name="connsiteY2" fmla="*/ 0 h 5573485"/>
              <a:gd name="connsiteX3" fmla="*/ 4659313 w 4677428"/>
              <a:gd name="connsiteY3" fmla="*/ 0 h 5573485"/>
              <a:gd name="connsiteX4" fmla="*/ 4677428 w 4677428"/>
              <a:gd name="connsiteY4" fmla="*/ 4163755 h 5573485"/>
              <a:gd name="connsiteX5" fmla="*/ 3789516 w 4677428"/>
              <a:gd name="connsiteY5" fmla="*/ 5573485 h 5573485"/>
              <a:gd name="connsiteX0" fmla="*/ 4031474 w 4677428"/>
              <a:gd name="connsiteY0" fmla="*/ 5573485 h 5573485"/>
              <a:gd name="connsiteX1" fmla="*/ 0 w 4677428"/>
              <a:gd name="connsiteY1" fmla="*/ 5573485 h 5573485"/>
              <a:gd name="connsiteX2" fmla="*/ 0 w 4677428"/>
              <a:gd name="connsiteY2" fmla="*/ 0 h 5573485"/>
              <a:gd name="connsiteX3" fmla="*/ 4659313 w 4677428"/>
              <a:gd name="connsiteY3" fmla="*/ 0 h 5573485"/>
              <a:gd name="connsiteX4" fmla="*/ 4677428 w 4677428"/>
              <a:gd name="connsiteY4" fmla="*/ 4163755 h 5573485"/>
              <a:gd name="connsiteX5" fmla="*/ 4031474 w 4677428"/>
              <a:gd name="connsiteY5" fmla="*/ 5573485 h 5573485"/>
              <a:gd name="connsiteX0" fmla="*/ 3939300 w 4677428"/>
              <a:gd name="connsiteY0" fmla="*/ 5573485 h 5573485"/>
              <a:gd name="connsiteX1" fmla="*/ 0 w 4677428"/>
              <a:gd name="connsiteY1" fmla="*/ 5573485 h 5573485"/>
              <a:gd name="connsiteX2" fmla="*/ 0 w 4677428"/>
              <a:gd name="connsiteY2" fmla="*/ 0 h 5573485"/>
              <a:gd name="connsiteX3" fmla="*/ 4659313 w 4677428"/>
              <a:gd name="connsiteY3" fmla="*/ 0 h 5573485"/>
              <a:gd name="connsiteX4" fmla="*/ 4677428 w 4677428"/>
              <a:gd name="connsiteY4" fmla="*/ 4163755 h 5573485"/>
              <a:gd name="connsiteX5" fmla="*/ 3939300 w 4677428"/>
              <a:gd name="connsiteY5" fmla="*/ 5573485 h 5573485"/>
              <a:gd name="connsiteX0" fmla="*/ 3988028 w 4677428"/>
              <a:gd name="connsiteY0" fmla="*/ 5573485 h 5573485"/>
              <a:gd name="connsiteX1" fmla="*/ 0 w 4677428"/>
              <a:gd name="connsiteY1" fmla="*/ 5573485 h 5573485"/>
              <a:gd name="connsiteX2" fmla="*/ 0 w 4677428"/>
              <a:gd name="connsiteY2" fmla="*/ 0 h 5573485"/>
              <a:gd name="connsiteX3" fmla="*/ 4659313 w 4677428"/>
              <a:gd name="connsiteY3" fmla="*/ 0 h 5573485"/>
              <a:gd name="connsiteX4" fmla="*/ 4677428 w 4677428"/>
              <a:gd name="connsiteY4" fmla="*/ 4163755 h 5573485"/>
              <a:gd name="connsiteX5" fmla="*/ 3988028 w 4677428"/>
              <a:gd name="connsiteY5" fmla="*/ 5573485 h 5573485"/>
              <a:gd name="connsiteX0" fmla="*/ 3988028 w 4670467"/>
              <a:gd name="connsiteY0" fmla="*/ 5573485 h 5573485"/>
              <a:gd name="connsiteX1" fmla="*/ 0 w 4670467"/>
              <a:gd name="connsiteY1" fmla="*/ 5573485 h 5573485"/>
              <a:gd name="connsiteX2" fmla="*/ 0 w 4670467"/>
              <a:gd name="connsiteY2" fmla="*/ 0 h 5573485"/>
              <a:gd name="connsiteX3" fmla="*/ 4659313 w 4670467"/>
              <a:gd name="connsiteY3" fmla="*/ 0 h 5573485"/>
              <a:gd name="connsiteX4" fmla="*/ 4670467 w 4670467"/>
              <a:gd name="connsiteY4" fmla="*/ 4074382 h 5573485"/>
              <a:gd name="connsiteX5" fmla="*/ 3988028 w 4670467"/>
              <a:gd name="connsiteY5" fmla="*/ 5573485 h 5573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70467" h="5573485">
                <a:moveTo>
                  <a:pt x="3988028" y="5573485"/>
                </a:moveTo>
                <a:lnTo>
                  <a:pt x="0" y="5573485"/>
                </a:lnTo>
                <a:lnTo>
                  <a:pt x="0" y="0"/>
                </a:lnTo>
                <a:lnTo>
                  <a:pt x="4659313" y="0"/>
                </a:lnTo>
                <a:cubicBezTo>
                  <a:pt x="4659313" y="1857828"/>
                  <a:pt x="4670467" y="4074382"/>
                  <a:pt x="4670467" y="4074382"/>
                </a:cubicBezTo>
                <a:lnTo>
                  <a:pt x="3988028" y="5573485"/>
                </a:lnTo>
                <a:close/>
              </a:path>
            </a:pathLst>
          </a:custGeo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b="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på ikonen för att lägga till en bild</a:t>
            </a:r>
            <a:endParaRPr lang="fr-CA" dirty="0"/>
          </a:p>
        </p:txBody>
      </p:sp>
      <p:sp>
        <p:nvSpPr>
          <p:cNvPr id="17" name="Espace réservé pour une image  7"/>
          <p:cNvSpPr>
            <a:spLocks noGrp="1"/>
          </p:cNvSpPr>
          <p:nvPr>
            <p:ph type="pic" sz="quarter" idx="21"/>
          </p:nvPr>
        </p:nvSpPr>
        <p:spPr>
          <a:xfrm>
            <a:off x="554182" y="3466095"/>
            <a:ext cx="3960000" cy="2088000"/>
          </a:xfrm>
          <a:prstGeom prst="rect">
            <a:avLst/>
          </a:prstGeom>
        </p:spPr>
        <p:txBody>
          <a:bodyPr tIns="41998"/>
          <a:lstStyle>
            <a:lvl1pPr marL="0" indent="0">
              <a:spcBef>
                <a:spcPts val="0"/>
              </a:spcBef>
              <a:buNone/>
              <a:defRPr b="0" baseline="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på ikonen för att lägga till en bild</a:t>
            </a:r>
            <a:endParaRPr lang="fr-CA" dirty="0" smtClean="0"/>
          </a:p>
        </p:txBody>
      </p:sp>
      <p:sp>
        <p:nvSpPr>
          <p:cNvPr id="9" name="Espace réservé du titre 1"/>
          <p:cNvSpPr>
            <a:spLocks noGrp="1"/>
          </p:cNvSpPr>
          <p:nvPr>
            <p:ph type="title"/>
          </p:nvPr>
        </p:nvSpPr>
        <p:spPr>
          <a:xfrm>
            <a:off x="554182" y="430306"/>
            <a:ext cx="8035636" cy="847165"/>
          </a:xfrm>
          <a:prstGeom prst="rect">
            <a:avLst/>
          </a:prstGeom>
        </p:spPr>
        <p:txBody>
          <a:bodyPr vert="horz" lIns="91429" tIns="45714" rIns="91429" bIns="45714" rtlCol="0" anchor="t" anchorCtr="0">
            <a:normAutofit/>
          </a:bodyPr>
          <a:lstStyle/>
          <a:p>
            <a:r>
              <a:rPr lang="sv-SE" smtClean="0"/>
              <a:t>Klicka här för att ändra format</a:t>
            </a:r>
            <a:endParaRPr lang="fr-CA" dirty="0"/>
          </a:p>
        </p:txBody>
      </p:sp>
      <p:sp>
        <p:nvSpPr>
          <p:cNvPr id="14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7723636" y="285750"/>
            <a:ext cx="865620" cy="268941"/>
          </a:xfrm>
          <a:prstGeom prst="rect">
            <a:avLst/>
          </a:prstGeom>
        </p:spPr>
        <p:txBody>
          <a:bodyPr vert="horz" lIns="82058" tIns="41029" rIns="0" bIns="41029" rtlCol="0" anchor="ctr"/>
          <a:lstStyle>
            <a:lvl1pPr algn="r">
              <a:defRPr sz="1100">
                <a:solidFill>
                  <a:schemeClr val="accent4"/>
                </a:solidFill>
              </a:defRPr>
            </a:lvl1pPr>
          </a:lstStyle>
          <a:p>
            <a:fld id="{6008F345-272B-4070-AF26-BA172EEA2059}" type="slidenum">
              <a:rPr lang="fr-CA" smtClean="0"/>
              <a:pPr/>
              <a:t>‹#›</a:t>
            </a:fld>
            <a:endParaRPr lang="fr-CA" dirty="0"/>
          </a:p>
        </p:txBody>
      </p:sp>
      <p:sp>
        <p:nvSpPr>
          <p:cNvPr id="10" name="Platshållare för sidfot 3"/>
          <p:cNvSpPr>
            <a:spLocks noGrp="1"/>
          </p:cNvSpPr>
          <p:nvPr>
            <p:ph type="ftr" sz="quarter" idx="3"/>
          </p:nvPr>
        </p:nvSpPr>
        <p:spPr>
          <a:xfrm>
            <a:off x="552450" y="6132900"/>
            <a:ext cx="5695950" cy="30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88971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six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6"/>
          </p:nvPr>
        </p:nvSpPr>
        <p:spPr>
          <a:xfrm>
            <a:off x="5971309" y="1289957"/>
            <a:ext cx="2618182" cy="2096471"/>
          </a:xfrm>
          <a:prstGeom prst="rect">
            <a:avLst/>
          </a:prstGeom>
        </p:spPr>
        <p:txBody>
          <a:bodyPr tIns="41998"/>
          <a:lstStyle>
            <a:lvl1pPr marL="0" indent="0">
              <a:buNone/>
              <a:defRPr b="0" baseline="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på ikonen för att lägga till en bild</a:t>
            </a:r>
            <a:endParaRPr lang="fr-CA" dirty="0" smtClean="0"/>
          </a:p>
        </p:txBody>
      </p:sp>
      <p:cxnSp>
        <p:nvCxnSpPr>
          <p:cNvPr id="5" name="Straight Connector 14"/>
          <p:cNvCxnSpPr/>
          <p:nvPr userDrawn="1"/>
        </p:nvCxnSpPr>
        <p:spPr>
          <a:xfrm flipV="1">
            <a:off x="5971309" y="3792071"/>
            <a:ext cx="3172691" cy="3079376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space réservé pour une image  7"/>
          <p:cNvSpPr>
            <a:spLocks noGrp="1"/>
          </p:cNvSpPr>
          <p:nvPr>
            <p:ph type="pic" sz="quarter" idx="17"/>
          </p:nvPr>
        </p:nvSpPr>
        <p:spPr>
          <a:xfrm flipH="1">
            <a:off x="554182" y="1289647"/>
            <a:ext cx="2618182" cy="2096471"/>
          </a:xfrm>
          <a:prstGeom prst="snip1Rect">
            <a:avLst>
              <a:gd name="adj" fmla="val 27155"/>
            </a:avLst>
          </a:prstGeom>
        </p:spPr>
        <p:txBody>
          <a:bodyPr tIns="41998"/>
          <a:lstStyle>
            <a:lvl1pPr marL="0" indent="0">
              <a:buNone/>
              <a:defRPr b="0" baseline="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på ikonen för att lägga till en bild</a:t>
            </a:r>
            <a:endParaRPr lang="fr-CA" dirty="0" smtClean="0"/>
          </a:p>
        </p:txBody>
      </p:sp>
      <p:sp>
        <p:nvSpPr>
          <p:cNvPr id="12" name="Espace réservé pour une image  9"/>
          <p:cNvSpPr>
            <a:spLocks noGrp="1"/>
          </p:cNvSpPr>
          <p:nvPr>
            <p:ph type="pic" sz="quarter" idx="18"/>
          </p:nvPr>
        </p:nvSpPr>
        <p:spPr>
          <a:xfrm>
            <a:off x="5971309" y="3466095"/>
            <a:ext cx="2618182" cy="2096471"/>
          </a:xfrm>
          <a:custGeom>
            <a:avLst/>
            <a:gdLst>
              <a:gd name="connsiteX0" fmla="*/ 0 w 4659313"/>
              <a:gd name="connsiteY0" fmla="*/ 0 h 5573485"/>
              <a:gd name="connsiteX1" fmla="*/ 4659313 w 4659313"/>
              <a:gd name="connsiteY1" fmla="*/ 0 h 5573485"/>
              <a:gd name="connsiteX2" fmla="*/ 4659313 w 4659313"/>
              <a:gd name="connsiteY2" fmla="*/ 5573485 h 5573485"/>
              <a:gd name="connsiteX3" fmla="*/ 0 w 4659313"/>
              <a:gd name="connsiteY3" fmla="*/ 5573485 h 5573485"/>
              <a:gd name="connsiteX4" fmla="*/ 0 w 4659313"/>
              <a:gd name="connsiteY4" fmla="*/ 0 h 5573485"/>
              <a:gd name="connsiteX0" fmla="*/ 4659313 w 4750753"/>
              <a:gd name="connsiteY0" fmla="*/ 5573485 h 5664925"/>
              <a:gd name="connsiteX1" fmla="*/ 0 w 4750753"/>
              <a:gd name="connsiteY1" fmla="*/ 5573485 h 5664925"/>
              <a:gd name="connsiteX2" fmla="*/ 0 w 4750753"/>
              <a:gd name="connsiteY2" fmla="*/ 0 h 5664925"/>
              <a:gd name="connsiteX3" fmla="*/ 4659313 w 4750753"/>
              <a:gd name="connsiteY3" fmla="*/ 0 h 5664925"/>
              <a:gd name="connsiteX4" fmla="*/ 4750753 w 4750753"/>
              <a:gd name="connsiteY4" fmla="*/ 5664925 h 5664925"/>
              <a:gd name="connsiteX0" fmla="*/ 4659313 w 4712653"/>
              <a:gd name="connsiteY0" fmla="*/ 5573485 h 5573485"/>
              <a:gd name="connsiteX1" fmla="*/ 0 w 4712653"/>
              <a:gd name="connsiteY1" fmla="*/ 5573485 h 5573485"/>
              <a:gd name="connsiteX2" fmla="*/ 0 w 4712653"/>
              <a:gd name="connsiteY2" fmla="*/ 0 h 5573485"/>
              <a:gd name="connsiteX3" fmla="*/ 4659313 w 4712653"/>
              <a:gd name="connsiteY3" fmla="*/ 0 h 5573485"/>
              <a:gd name="connsiteX4" fmla="*/ 4712653 w 4712653"/>
              <a:gd name="connsiteY4" fmla="*/ 4312375 h 5573485"/>
              <a:gd name="connsiteX0" fmla="*/ 3363913 w 4712653"/>
              <a:gd name="connsiteY0" fmla="*/ 5592535 h 5592535"/>
              <a:gd name="connsiteX1" fmla="*/ 0 w 4712653"/>
              <a:gd name="connsiteY1" fmla="*/ 5573485 h 5592535"/>
              <a:gd name="connsiteX2" fmla="*/ 0 w 4712653"/>
              <a:gd name="connsiteY2" fmla="*/ 0 h 5592535"/>
              <a:gd name="connsiteX3" fmla="*/ 4659313 w 4712653"/>
              <a:gd name="connsiteY3" fmla="*/ 0 h 5592535"/>
              <a:gd name="connsiteX4" fmla="*/ 4712653 w 4712653"/>
              <a:gd name="connsiteY4" fmla="*/ 4312375 h 5592535"/>
              <a:gd name="connsiteX0" fmla="*/ 3363913 w 4712653"/>
              <a:gd name="connsiteY0" fmla="*/ 5592535 h 5592535"/>
              <a:gd name="connsiteX1" fmla="*/ 0 w 4712653"/>
              <a:gd name="connsiteY1" fmla="*/ 5573485 h 5592535"/>
              <a:gd name="connsiteX2" fmla="*/ 0 w 4712653"/>
              <a:gd name="connsiteY2" fmla="*/ 0 h 5592535"/>
              <a:gd name="connsiteX3" fmla="*/ 4659313 w 4712653"/>
              <a:gd name="connsiteY3" fmla="*/ 0 h 5592535"/>
              <a:gd name="connsiteX4" fmla="*/ 4712653 w 4712653"/>
              <a:gd name="connsiteY4" fmla="*/ 4350475 h 5592535"/>
              <a:gd name="connsiteX0" fmla="*/ 3363913 w 4712653"/>
              <a:gd name="connsiteY0" fmla="*/ 5592535 h 5592535"/>
              <a:gd name="connsiteX1" fmla="*/ 0 w 4712653"/>
              <a:gd name="connsiteY1" fmla="*/ 5573485 h 5592535"/>
              <a:gd name="connsiteX2" fmla="*/ 0 w 4712653"/>
              <a:gd name="connsiteY2" fmla="*/ 0 h 5592535"/>
              <a:gd name="connsiteX3" fmla="*/ 4659313 w 4712653"/>
              <a:gd name="connsiteY3" fmla="*/ 0 h 5592535"/>
              <a:gd name="connsiteX4" fmla="*/ 4712653 w 4712653"/>
              <a:gd name="connsiteY4" fmla="*/ 4350475 h 5592535"/>
              <a:gd name="connsiteX5" fmla="*/ 3363913 w 4712653"/>
              <a:gd name="connsiteY5" fmla="*/ 5592535 h 5592535"/>
              <a:gd name="connsiteX0" fmla="*/ 3363913 w 4693603"/>
              <a:gd name="connsiteY0" fmla="*/ 5592535 h 5592535"/>
              <a:gd name="connsiteX1" fmla="*/ 0 w 4693603"/>
              <a:gd name="connsiteY1" fmla="*/ 5573485 h 5592535"/>
              <a:gd name="connsiteX2" fmla="*/ 0 w 4693603"/>
              <a:gd name="connsiteY2" fmla="*/ 0 h 5592535"/>
              <a:gd name="connsiteX3" fmla="*/ 4659313 w 4693603"/>
              <a:gd name="connsiteY3" fmla="*/ 0 h 5592535"/>
              <a:gd name="connsiteX4" fmla="*/ 4693603 w 4693603"/>
              <a:gd name="connsiteY4" fmla="*/ 3588475 h 5592535"/>
              <a:gd name="connsiteX5" fmla="*/ 3363913 w 4693603"/>
              <a:gd name="connsiteY5" fmla="*/ 5592535 h 5592535"/>
              <a:gd name="connsiteX0" fmla="*/ 2430463 w 4693603"/>
              <a:gd name="connsiteY0" fmla="*/ 5592535 h 5592535"/>
              <a:gd name="connsiteX1" fmla="*/ 0 w 4693603"/>
              <a:gd name="connsiteY1" fmla="*/ 5573485 h 5592535"/>
              <a:gd name="connsiteX2" fmla="*/ 0 w 4693603"/>
              <a:gd name="connsiteY2" fmla="*/ 0 h 5592535"/>
              <a:gd name="connsiteX3" fmla="*/ 4659313 w 4693603"/>
              <a:gd name="connsiteY3" fmla="*/ 0 h 5592535"/>
              <a:gd name="connsiteX4" fmla="*/ 4693603 w 4693603"/>
              <a:gd name="connsiteY4" fmla="*/ 3588475 h 5592535"/>
              <a:gd name="connsiteX5" fmla="*/ 2430463 w 4693603"/>
              <a:gd name="connsiteY5" fmla="*/ 5592535 h 5592535"/>
              <a:gd name="connsiteX0" fmla="*/ 2430463 w 4674553"/>
              <a:gd name="connsiteY0" fmla="*/ 5592535 h 5592535"/>
              <a:gd name="connsiteX1" fmla="*/ 0 w 4674553"/>
              <a:gd name="connsiteY1" fmla="*/ 5573485 h 5592535"/>
              <a:gd name="connsiteX2" fmla="*/ 0 w 4674553"/>
              <a:gd name="connsiteY2" fmla="*/ 0 h 5592535"/>
              <a:gd name="connsiteX3" fmla="*/ 4659313 w 4674553"/>
              <a:gd name="connsiteY3" fmla="*/ 0 h 5592535"/>
              <a:gd name="connsiteX4" fmla="*/ 4674553 w 4674553"/>
              <a:gd name="connsiteY4" fmla="*/ 3569425 h 5592535"/>
              <a:gd name="connsiteX5" fmla="*/ 2430463 w 4674553"/>
              <a:gd name="connsiteY5" fmla="*/ 5592535 h 5592535"/>
              <a:gd name="connsiteX0" fmla="*/ 2430463 w 4674553"/>
              <a:gd name="connsiteY0" fmla="*/ 5573485 h 5573485"/>
              <a:gd name="connsiteX1" fmla="*/ 0 w 4674553"/>
              <a:gd name="connsiteY1" fmla="*/ 5573485 h 5573485"/>
              <a:gd name="connsiteX2" fmla="*/ 0 w 4674553"/>
              <a:gd name="connsiteY2" fmla="*/ 0 h 5573485"/>
              <a:gd name="connsiteX3" fmla="*/ 4659313 w 4674553"/>
              <a:gd name="connsiteY3" fmla="*/ 0 h 5573485"/>
              <a:gd name="connsiteX4" fmla="*/ 4674553 w 4674553"/>
              <a:gd name="connsiteY4" fmla="*/ 3569425 h 5573485"/>
              <a:gd name="connsiteX5" fmla="*/ 2430463 w 4674553"/>
              <a:gd name="connsiteY5" fmla="*/ 5573485 h 5573485"/>
              <a:gd name="connsiteX0" fmla="*/ 2430463 w 4688934"/>
              <a:gd name="connsiteY0" fmla="*/ 5573485 h 5573485"/>
              <a:gd name="connsiteX1" fmla="*/ 0 w 4688934"/>
              <a:gd name="connsiteY1" fmla="*/ 5573485 h 5573485"/>
              <a:gd name="connsiteX2" fmla="*/ 0 w 4688934"/>
              <a:gd name="connsiteY2" fmla="*/ 0 h 5573485"/>
              <a:gd name="connsiteX3" fmla="*/ 4659313 w 4688934"/>
              <a:gd name="connsiteY3" fmla="*/ 0 h 5573485"/>
              <a:gd name="connsiteX4" fmla="*/ 4688934 w 4688934"/>
              <a:gd name="connsiteY4" fmla="*/ 3882230 h 5573485"/>
              <a:gd name="connsiteX5" fmla="*/ 2430463 w 4688934"/>
              <a:gd name="connsiteY5" fmla="*/ 5573485 h 5573485"/>
              <a:gd name="connsiteX0" fmla="*/ 3767943 w 4688934"/>
              <a:gd name="connsiteY0" fmla="*/ 5573485 h 5573485"/>
              <a:gd name="connsiteX1" fmla="*/ 0 w 4688934"/>
              <a:gd name="connsiteY1" fmla="*/ 5573485 h 5573485"/>
              <a:gd name="connsiteX2" fmla="*/ 0 w 4688934"/>
              <a:gd name="connsiteY2" fmla="*/ 0 h 5573485"/>
              <a:gd name="connsiteX3" fmla="*/ 4659313 w 4688934"/>
              <a:gd name="connsiteY3" fmla="*/ 0 h 5573485"/>
              <a:gd name="connsiteX4" fmla="*/ 4688934 w 4688934"/>
              <a:gd name="connsiteY4" fmla="*/ 3882230 h 5573485"/>
              <a:gd name="connsiteX5" fmla="*/ 3767943 w 4688934"/>
              <a:gd name="connsiteY5" fmla="*/ 5573485 h 5573485"/>
              <a:gd name="connsiteX0" fmla="*/ 3767943 w 4688934"/>
              <a:gd name="connsiteY0" fmla="*/ 5573485 h 5573485"/>
              <a:gd name="connsiteX1" fmla="*/ 0 w 4688934"/>
              <a:gd name="connsiteY1" fmla="*/ 5573485 h 5573485"/>
              <a:gd name="connsiteX2" fmla="*/ 0 w 4688934"/>
              <a:gd name="connsiteY2" fmla="*/ 0 h 5573485"/>
              <a:gd name="connsiteX3" fmla="*/ 4659313 w 4688934"/>
              <a:gd name="connsiteY3" fmla="*/ 0 h 5573485"/>
              <a:gd name="connsiteX4" fmla="*/ 4688934 w 4688934"/>
              <a:gd name="connsiteY4" fmla="*/ 3949260 h 5573485"/>
              <a:gd name="connsiteX5" fmla="*/ 3767943 w 4688934"/>
              <a:gd name="connsiteY5" fmla="*/ 5573485 h 5573485"/>
              <a:gd name="connsiteX0" fmla="*/ 3645700 w 4688934"/>
              <a:gd name="connsiteY0" fmla="*/ 5573485 h 5573485"/>
              <a:gd name="connsiteX1" fmla="*/ 0 w 4688934"/>
              <a:gd name="connsiteY1" fmla="*/ 5573485 h 5573485"/>
              <a:gd name="connsiteX2" fmla="*/ 0 w 4688934"/>
              <a:gd name="connsiteY2" fmla="*/ 0 h 5573485"/>
              <a:gd name="connsiteX3" fmla="*/ 4659313 w 4688934"/>
              <a:gd name="connsiteY3" fmla="*/ 0 h 5573485"/>
              <a:gd name="connsiteX4" fmla="*/ 4688934 w 4688934"/>
              <a:gd name="connsiteY4" fmla="*/ 3949260 h 5573485"/>
              <a:gd name="connsiteX5" fmla="*/ 3645700 w 4688934"/>
              <a:gd name="connsiteY5" fmla="*/ 5573485 h 5573485"/>
              <a:gd name="connsiteX0" fmla="*/ 3789516 w 4688934"/>
              <a:gd name="connsiteY0" fmla="*/ 5573485 h 5573485"/>
              <a:gd name="connsiteX1" fmla="*/ 0 w 4688934"/>
              <a:gd name="connsiteY1" fmla="*/ 5573485 h 5573485"/>
              <a:gd name="connsiteX2" fmla="*/ 0 w 4688934"/>
              <a:gd name="connsiteY2" fmla="*/ 0 h 5573485"/>
              <a:gd name="connsiteX3" fmla="*/ 4659313 w 4688934"/>
              <a:gd name="connsiteY3" fmla="*/ 0 h 5573485"/>
              <a:gd name="connsiteX4" fmla="*/ 4688934 w 4688934"/>
              <a:gd name="connsiteY4" fmla="*/ 3949260 h 5573485"/>
              <a:gd name="connsiteX5" fmla="*/ 3789516 w 4688934"/>
              <a:gd name="connsiteY5" fmla="*/ 5573485 h 5573485"/>
              <a:gd name="connsiteX0" fmla="*/ 3789516 w 4659313"/>
              <a:gd name="connsiteY0" fmla="*/ 5573485 h 5573485"/>
              <a:gd name="connsiteX1" fmla="*/ 0 w 4659313"/>
              <a:gd name="connsiteY1" fmla="*/ 5573485 h 5573485"/>
              <a:gd name="connsiteX2" fmla="*/ 0 w 4659313"/>
              <a:gd name="connsiteY2" fmla="*/ 0 h 5573485"/>
              <a:gd name="connsiteX3" fmla="*/ 4659313 w 4659313"/>
              <a:gd name="connsiteY3" fmla="*/ 0 h 5573485"/>
              <a:gd name="connsiteX4" fmla="*/ 4654418 w 4659313"/>
              <a:gd name="connsiteY4" fmla="*/ 3985009 h 5573485"/>
              <a:gd name="connsiteX5" fmla="*/ 3789516 w 4659313"/>
              <a:gd name="connsiteY5" fmla="*/ 5573485 h 5573485"/>
              <a:gd name="connsiteX0" fmla="*/ 3789516 w 4677428"/>
              <a:gd name="connsiteY0" fmla="*/ 5573485 h 5573485"/>
              <a:gd name="connsiteX1" fmla="*/ 0 w 4677428"/>
              <a:gd name="connsiteY1" fmla="*/ 5573485 h 5573485"/>
              <a:gd name="connsiteX2" fmla="*/ 0 w 4677428"/>
              <a:gd name="connsiteY2" fmla="*/ 0 h 5573485"/>
              <a:gd name="connsiteX3" fmla="*/ 4659313 w 4677428"/>
              <a:gd name="connsiteY3" fmla="*/ 0 h 5573485"/>
              <a:gd name="connsiteX4" fmla="*/ 4677428 w 4677428"/>
              <a:gd name="connsiteY4" fmla="*/ 4163755 h 5573485"/>
              <a:gd name="connsiteX5" fmla="*/ 3789516 w 4677428"/>
              <a:gd name="connsiteY5" fmla="*/ 5573485 h 5573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77428" h="5573485">
                <a:moveTo>
                  <a:pt x="3789516" y="5573485"/>
                </a:moveTo>
                <a:lnTo>
                  <a:pt x="0" y="5573485"/>
                </a:lnTo>
                <a:lnTo>
                  <a:pt x="0" y="0"/>
                </a:lnTo>
                <a:lnTo>
                  <a:pt x="4659313" y="0"/>
                </a:lnTo>
                <a:cubicBezTo>
                  <a:pt x="4659313" y="1857828"/>
                  <a:pt x="4677428" y="4163755"/>
                  <a:pt x="4677428" y="4163755"/>
                </a:cubicBezTo>
                <a:lnTo>
                  <a:pt x="3789516" y="5573485"/>
                </a:lnTo>
                <a:close/>
              </a:path>
            </a:pathLst>
          </a:custGeom>
          <a:noFill/>
        </p:spPr>
        <p:txBody>
          <a:bodyPr tIns="41998"/>
          <a:lstStyle>
            <a:lvl1pPr marL="0" indent="0">
              <a:buNone/>
              <a:defRPr b="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på ikonen för att lägga till en bild</a:t>
            </a:r>
            <a:endParaRPr lang="fr-CA" dirty="0"/>
          </a:p>
        </p:txBody>
      </p:sp>
      <p:sp>
        <p:nvSpPr>
          <p:cNvPr id="15" name="Espace réservé pour une image  7"/>
          <p:cNvSpPr>
            <a:spLocks noGrp="1"/>
          </p:cNvSpPr>
          <p:nvPr>
            <p:ph type="pic" sz="quarter" idx="19"/>
          </p:nvPr>
        </p:nvSpPr>
        <p:spPr>
          <a:xfrm>
            <a:off x="3255818" y="1289957"/>
            <a:ext cx="2618182" cy="2096471"/>
          </a:xfrm>
          <a:prstGeom prst="rect">
            <a:avLst/>
          </a:prstGeom>
        </p:spPr>
        <p:txBody>
          <a:bodyPr tIns="41998"/>
          <a:lstStyle>
            <a:lvl1pPr marL="0" indent="0">
              <a:buNone/>
              <a:defRPr b="0" baseline="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på ikonen för att lägga till en bild</a:t>
            </a:r>
            <a:endParaRPr lang="fr-CA" dirty="0" smtClean="0"/>
          </a:p>
        </p:txBody>
      </p:sp>
      <p:sp>
        <p:nvSpPr>
          <p:cNvPr id="16" name="Espace réservé pour une image  7"/>
          <p:cNvSpPr>
            <a:spLocks noGrp="1"/>
          </p:cNvSpPr>
          <p:nvPr>
            <p:ph type="pic" sz="quarter" idx="20"/>
          </p:nvPr>
        </p:nvSpPr>
        <p:spPr>
          <a:xfrm>
            <a:off x="3269673" y="3466095"/>
            <a:ext cx="2618182" cy="2096471"/>
          </a:xfrm>
          <a:prstGeom prst="rect">
            <a:avLst/>
          </a:prstGeom>
        </p:spPr>
        <p:txBody>
          <a:bodyPr tIns="41998"/>
          <a:lstStyle>
            <a:lvl1pPr marL="0" indent="0">
              <a:buNone/>
              <a:defRPr b="0" baseline="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på ikonen för att lägga till en bild</a:t>
            </a:r>
            <a:endParaRPr lang="fr-CA" dirty="0" smtClean="0"/>
          </a:p>
        </p:txBody>
      </p:sp>
      <p:sp>
        <p:nvSpPr>
          <p:cNvPr id="17" name="Espace réservé pour une image  7"/>
          <p:cNvSpPr>
            <a:spLocks noGrp="1"/>
          </p:cNvSpPr>
          <p:nvPr>
            <p:ph type="pic" sz="quarter" idx="21"/>
          </p:nvPr>
        </p:nvSpPr>
        <p:spPr>
          <a:xfrm>
            <a:off x="554182" y="3466095"/>
            <a:ext cx="2618182" cy="2096471"/>
          </a:xfrm>
          <a:prstGeom prst="rect">
            <a:avLst/>
          </a:prstGeom>
        </p:spPr>
        <p:txBody>
          <a:bodyPr tIns="41998"/>
          <a:lstStyle>
            <a:lvl1pPr marL="0" indent="0">
              <a:buNone/>
              <a:defRPr b="0" baseline="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på ikonen för att lägga till en bild</a:t>
            </a:r>
            <a:endParaRPr lang="fr-CA" dirty="0" smtClean="0"/>
          </a:p>
        </p:txBody>
      </p:sp>
      <p:sp>
        <p:nvSpPr>
          <p:cNvPr id="13" name="Espace réservé du titre 1"/>
          <p:cNvSpPr>
            <a:spLocks noGrp="1"/>
          </p:cNvSpPr>
          <p:nvPr>
            <p:ph type="title"/>
          </p:nvPr>
        </p:nvSpPr>
        <p:spPr>
          <a:xfrm>
            <a:off x="554182" y="430306"/>
            <a:ext cx="8035636" cy="847165"/>
          </a:xfrm>
          <a:prstGeom prst="rect">
            <a:avLst/>
          </a:prstGeom>
        </p:spPr>
        <p:txBody>
          <a:bodyPr vert="horz" lIns="91429" tIns="45714" rIns="91429" bIns="45714" rtlCol="0" anchor="t" anchorCtr="0">
            <a:normAutofit/>
          </a:bodyPr>
          <a:lstStyle/>
          <a:p>
            <a:r>
              <a:rPr lang="sv-SE" smtClean="0"/>
              <a:t>Klicka här för att ändra format</a:t>
            </a:r>
            <a:endParaRPr lang="fr-CA" dirty="0"/>
          </a:p>
        </p:txBody>
      </p:sp>
      <p:sp>
        <p:nvSpPr>
          <p:cNvPr id="19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7723636" y="285750"/>
            <a:ext cx="865620" cy="268941"/>
          </a:xfrm>
          <a:prstGeom prst="rect">
            <a:avLst/>
          </a:prstGeom>
        </p:spPr>
        <p:txBody>
          <a:bodyPr vert="horz" lIns="82058" tIns="41029" rIns="0" bIns="41029" rtlCol="0" anchor="ctr"/>
          <a:lstStyle>
            <a:lvl1pPr algn="r">
              <a:defRPr sz="1100">
                <a:solidFill>
                  <a:schemeClr val="accent4"/>
                </a:solidFill>
              </a:defRPr>
            </a:lvl1pPr>
          </a:lstStyle>
          <a:p>
            <a:fld id="{6008F345-272B-4070-AF26-BA172EEA2059}" type="slidenum">
              <a:rPr lang="fr-CA" smtClean="0"/>
              <a:pPr/>
              <a:t>‹#›</a:t>
            </a:fld>
            <a:endParaRPr lang="fr-CA" dirty="0"/>
          </a:p>
        </p:txBody>
      </p:sp>
      <p:sp>
        <p:nvSpPr>
          <p:cNvPr id="14" name="Platshållare för sidfot 3"/>
          <p:cNvSpPr>
            <a:spLocks noGrp="1"/>
          </p:cNvSpPr>
          <p:nvPr>
            <p:ph type="ftr" sz="quarter" idx="3"/>
          </p:nvPr>
        </p:nvSpPr>
        <p:spPr>
          <a:xfrm>
            <a:off x="552450" y="6132900"/>
            <a:ext cx="5695950" cy="30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90257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graphic/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sz="quarter" idx="17"/>
          </p:nvPr>
        </p:nvSpPr>
        <p:spPr>
          <a:xfrm>
            <a:off x="554400" y="1343770"/>
            <a:ext cx="8052955" cy="4438465"/>
          </a:xfrm>
          <a:prstGeom prst="snip1Rect">
            <a:avLst/>
          </a:prstGeom>
          <a:solidFill>
            <a:schemeClr val="tx2"/>
          </a:solidFill>
        </p:spPr>
        <p:txBody>
          <a:bodyPr tIns="39600">
            <a:normAutofit/>
          </a:bodyPr>
          <a:lstStyle>
            <a:lvl1pPr marL="0" indent="0"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4182" y="564777"/>
            <a:ext cx="8035200" cy="754316"/>
          </a:xfrm>
        </p:spPr>
        <p:txBody>
          <a:bodyPr anchor="ctr" anchorCtr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fr-CA" dirty="0"/>
          </a:p>
        </p:txBody>
      </p:sp>
      <p:sp>
        <p:nvSpPr>
          <p:cNvPr id="8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7723636" y="285750"/>
            <a:ext cx="865620" cy="268941"/>
          </a:xfrm>
          <a:prstGeom prst="rect">
            <a:avLst/>
          </a:prstGeom>
        </p:spPr>
        <p:txBody>
          <a:bodyPr vert="horz" lIns="82058" tIns="41029" rIns="0" bIns="41029" rtlCol="0" anchor="ctr"/>
          <a:lstStyle>
            <a:lvl1pPr algn="r">
              <a:defRPr sz="1100">
                <a:solidFill>
                  <a:schemeClr val="accent4"/>
                </a:solidFill>
              </a:defRPr>
            </a:lvl1pPr>
          </a:lstStyle>
          <a:p>
            <a:fld id="{6008F345-272B-4070-AF26-BA172EEA2059}" type="slidenum">
              <a:rPr lang="fr-CA" smtClean="0"/>
              <a:pPr/>
              <a:t>‹#›</a:t>
            </a:fld>
            <a:endParaRPr lang="fr-CA" dirty="0"/>
          </a:p>
        </p:txBody>
      </p:sp>
      <p:sp>
        <p:nvSpPr>
          <p:cNvPr id="9" name="Platshållare för sidfot 3"/>
          <p:cNvSpPr>
            <a:spLocks noGrp="1"/>
          </p:cNvSpPr>
          <p:nvPr>
            <p:ph type="ftr" sz="quarter" idx="3"/>
          </p:nvPr>
        </p:nvSpPr>
        <p:spPr>
          <a:xfrm>
            <a:off x="552450" y="6132900"/>
            <a:ext cx="5695950" cy="30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32906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62841" y="1143000"/>
            <a:ext cx="3934547" cy="63976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marR="0" indent="0" algn="l" defTabSz="91429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Wingdings" panose="05000000000000000000" pitchFamily="2" charset="2"/>
              <a:buNone/>
              <a:tabLst/>
              <a:defRPr sz="1800" b="1">
                <a:solidFill>
                  <a:schemeClr val="bg2"/>
                </a:solidFill>
              </a:defRPr>
            </a:lvl1pPr>
            <a:lvl2pPr marL="457146" indent="0">
              <a:buNone/>
              <a:defRPr sz="2000" b="1"/>
            </a:lvl2pPr>
            <a:lvl3pPr marL="914293" indent="0">
              <a:buNone/>
              <a:defRPr sz="1800" b="1"/>
            </a:lvl3pPr>
            <a:lvl4pPr marL="1371440" indent="0">
              <a:buNone/>
              <a:defRPr sz="1600" b="1"/>
            </a:lvl4pPr>
            <a:lvl5pPr marL="1828586" indent="0">
              <a:buNone/>
              <a:defRPr sz="1600" b="1"/>
            </a:lvl5pPr>
            <a:lvl6pPr marL="2285733" indent="0">
              <a:buNone/>
              <a:defRPr sz="1600" b="1"/>
            </a:lvl6pPr>
            <a:lvl7pPr marL="2742879" indent="0">
              <a:buNone/>
              <a:defRPr sz="1600" b="1"/>
            </a:lvl7pPr>
            <a:lvl8pPr marL="3200026" indent="0">
              <a:buNone/>
              <a:defRPr sz="1600" b="1"/>
            </a:lvl8pPr>
            <a:lvl9pPr marL="3657172" indent="0">
              <a:buNone/>
              <a:defRPr sz="1600" b="1"/>
            </a:lvl9pPr>
          </a:lstStyle>
          <a:p>
            <a:pPr marL="0" marR="0" lvl="0" indent="0" algn="l" defTabSz="91429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62841" y="1815354"/>
            <a:ext cx="3934547" cy="4109104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defRPr sz="1600">
                <a:solidFill>
                  <a:srgbClr val="000000"/>
                </a:solidFill>
              </a:defRPr>
            </a:lvl1pPr>
            <a:lvl2pPr>
              <a:defRPr sz="1600">
                <a:solidFill>
                  <a:srgbClr val="000000"/>
                </a:solidFill>
              </a:defRPr>
            </a:lvl2pPr>
            <a:lvl3pPr marL="820583" marR="0" indent="-256432" algn="l" defTabSz="91429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Courier New" panose="02070309020205020404" pitchFamily="49" charset="0"/>
              <a:buChar char="-"/>
              <a:tabLst/>
              <a:defRPr sz="1600">
                <a:solidFill>
                  <a:srgbClr val="000000"/>
                </a:solidFill>
              </a:defRPr>
            </a:lvl3pPr>
            <a:lvl4pPr marL="1128301" marR="0" indent="-256432" algn="l" defTabSz="91429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Wingdings" panose="05000000000000000000" pitchFamily="2" charset="2"/>
              <a:buChar char="w"/>
              <a:tabLst/>
              <a:defRPr sz="1600">
                <a:solidFill>
                  <a:srgbClr val="000000"/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143000"/>
            <a:ext cx="3944793" cy="63976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marR="0" indent="0" algn="l" defTabSz="91429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Wingdings" panose="05000000000000000000" pitchFamily="2" charset="2"/>
              <a:buNone/>
              <a:tabLst/>
              <a:defRPr sz="1800" b="1">
                <a:solidFill>
                  <a:schemeClr val="bg2"/>
                </a:solidFill>
              </a:defRPr>
            </a:lvl1pPr>
            <a:lvl2pPr marL="457146" indent="0">
              <a:buNone/>
              <a:defRPr sz="2000" b="1"/>
            </a:lvl2pPr>
            <a:lvl3pPr marL="914293" indent="0">
              <a:buNone/>
              <a:defRPr sz="1800" b="1"/>
            </a:lvl3pPr>
            <a:lvl4pPr marL="1371440" indent="0">
              <a:buNone/>
              <a:defRPr sz="1600" b="1"/>
            </a:lvl4pPr>
            <a:lvl5pPr marL="1828586" indent="0">
              <a:buNone/>
              <a:defRPr sz="1600" b="1"/>
            </a:lvl5pPr>
            <a:lvl6pPr marL="2285733" indent="0">
              <a:buNone/>
              <a:defRPr sz="1600" b="1"/>
            </a:lvl6pPr>
            <a:lvl7pPr marL="2742879" indent="0">
              <a:buNone/>
              <a:defRPr sz="1600" b="1"/>
            </a:lvl7pPr>
            <a:lvl8pPr marL="3200026" indent="0">
              <a:buNone/>
              <a:defRPr sz="1600" b="1"/>
            </a:lvl8pPr>
            <a:lvl9pPr marL="3657172" indent="0">
              <a:buNone/>
              <a:defRPr sz="1600" b="1"/>
            </a:lvl9pPr>
          </a:lstStyle>
          <a:p>
            <a:pPr marL="0" marR="0" lvl="0" indent="0" algn="l" defTabSz="91429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815354"/>
            <a:ext cx="3944793" cy="4109104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defRPr sz="1600">
                <a:solidFill>
                  <a:srgbClr val="000000"/>
                </a:solidFill>
              </a:defRPr>
            </a:lvl1pPr>
            <a:lvl2pPr>
              <a:defRPr sz="1600">
                <a:solidFill>
                  <a:srgbClr val="000000"/>
                </a:solidFill>
              </a:defRPr>
            </a:lvl2pPr>
            <a:lvl3pPr marL="820583" marR="0" indent="-256432" algn="l" defTabSz="91429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Courier New" panose="02070309020205020404" pitchFamily="49" charset="0"/>
              <a:buChar char="-"/>
              <a:tabLst/>
              <a:defRPr sz="1600">
                <a:solidFill>
                  <a:srgbClr val="000000"/>
                </a:solidFill>
              </a:defRPr>
            </a:lvl3pPr>
            <a:lvl4pPr marL="1128301" marR="0" indent="-256432" algn="l" defTabSz="91429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Wingdings" panose="05000000000000000000" pitchFamily="2" charset="2"/>
              <a:buChar char="w"/>
              <a:tabLst/>
              <a:defRPr sz="1600">
                <a:solidFill>
                  <a:srgbClr val="000000"/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8" name="Espace réservé du titre 1"/>
          <p:cNvSpPr>
            <a:spLocks noGrp="1"/>
          </p:cNvSpPr>
          <p:nvPr>
            <p:ph type="title"/>
          </p:nvPr>
        </p:nvSpPr>
        <p:spPr>
          <a:xfrm>
            <a:off x="554182" y="430306"/>
            <a:ext cx="8035636" cy="847165"/>
          </a:xfrm>
          <a:prstGeom prst="rect">
            <a:avLst/>
          </a:prstGeom>
        </p:spPr>
        <p:txBody>
          <a:bodyPr vert="horz" lIns="91429" tIns="45714" rIns="91429" bIns="45714" rtlCol="0" anchor="t" anchorCtr="0">
            <a:normAutofit/>
          </a:bodyPr>
          <a:lstStyle/>
          <a:p>
            <a:r>
              <a:rPr lang="sv-SE" smtClean="0"/>
              <a:t>Klicka här för att ändra format</a:t>
            </a:r>
            <a:endParaRPr lang="fr-CA" dirty="0"/>
          </a:p>
        </p:txBody>
      </p:sp>
      <p:sp>
        <p:nvSpPr>
          <p:cNvPr id="11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7723636" y="285750"/>
            <a:ext cx="865620" cy="268941"/>
          </a:xfrm>
          <a:prstGeom prst="rect">
            <a:avLst/>
          </a:prstGeom>
        </p:spPr>
        <p:txBody>
          <a:bodyPr vert="horz" lIns="82058" tIns="41029" rIns="0" bIns="41029" rtlCol="0" anchor="ctr"/>
          <a:lstStyle>
            <a:lvl1pPr algn="r">
              <a:defRPr sz="1100">
                <a:solidFill>
                  <a:schemeClr val="accent4"/>
                </a:solidFill>
              </a:defRPr>
            </a:lvl1pPr>
          </a:lstStyle>
          <a:p>
            <a:fld id="{6008F345-272B-4070-AF26-BA172EEA2059}" type="slidenum">
              <a:rPr lang="fr-CA" smtClean="0"/>
              <a:pPr/>
              <a:t>‹#›</a:t>
            </a:fld>
            <a:endParaRPr lang="fr-CA" dirty="0"/>
          </a:p>
        </p:txBody>
      </p:sp>
      <p:sp>
        <p:nvSpPr>
          <p:cNvPr id="9" name="Platshållare för sidfot 3"/>
          <p:cNvSpPr>
            <a:spLocks noGrp="1"/>
          </p:cNvSpPr>
          <p:nvPr>
            <p:ph type="ftr" sz="quarter" idx="13"/>
          </p:nvPr>
        </p:nvSpPr>
        <p:spPr>
          <a:xfrm>
            <a:off x="552450" y="6132900"/>
            <a:ext cx="5695950" cy="30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01219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 marL="882000">
              <a:defRPr sz="1600"/>
            </a:lvl4pPr>
            <a:lvl5pPr marL="1339200">
              <a:defRPr sz="1600"/>
            </a:lvl5pPr>
            <a:lvl6pPr>
              <a:defRPr sz="1600"/>
            </a:lvl6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2"/>
            <a:r>
              <a:rPr lang="sv-SE" dirty="0" smtClean="0"/>
              <a:t>Nivå två</a:t>
            </a:r>
          </a:p>
          <a:p>
            <a:pPr lvl="3"/>
            <a:r>
              <a:rPr lang="sv-SE" dirty="0" smtClean="0"/>
              <a:t>Nivå tre</a:t>
            </a:r>
          </a:p>
          <a:p>
            <a:pPr lvl="4"/>
            <a:r>
              <a:rPr lang="sv-SE" dirty="0" smtClean="0"/>
              <a:t>Nivå fyra</a:t>
            </a:r>
          </a:p>
          <a:p>
            <a:pPr lvl="5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4722D9A-B1B2-4BF5-A923-29D9B2CBA9F0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400800"/>
            <a:ext cx="2895600" cy="259200"/>
          </a:xfrm>
          <a:prstGeom prst="rect">
            <a:avLst/>
          </a:prstGeom>
        </p:spPr>
        <p:txBody>
          <a:bodyPr/>
          <a:lstStyle>
            <a:lvl1pPr eaLnBrk="1" latinLnBrk="0" hangingPunct="1">
              <a:defRPr kumimoji="0" lang="sv-SE" sz="1200">
                <a:solidFill>
                  <a:schemeClr val="bg2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193745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itre 1"/>
          <p:cNvSpPr>
            <a:spLocks noGrp="1"/>
          </p:cNvSpPr>
          <p:nvPr>
            <p:ph type="title"/>
          </p:nvPr>
        </p:nvSpPr>
        <p:spPr>
          <a:xfrm>
            <a:off x="554182" y="430306"/>
            <a:ext cx="8035636" cy="847165"/>
          </a:xfrm>
          <a:prstGeom prst="rect">
            <a:avLst/>
          </a:prstGeom>
        </p:spPr>
        <p:txBody>
          <a:bodyPr vert="horz" lIns="91429" tIns="45714" rIns="91429" bIns="45714" rtlCol="0" anchor="t" anchorCtr="0">
            <a:normAutofit/>
          </a:bodyPr>
          <a:lstStyle/>
          <a:p>
            <a:r>
              <a:rPr lang="sv-SE" smtClean="0"/>
              <a:t>Klicka här för att ändra format</a:t>
            </a:r>
            <a:endParaRPr lang="fr-CA" dirty="0"/>
          </a:p>
        </p:txBody>
      </p:sp>
      <p:sp>
        <p:nvSpPr>
          <p:cNvPr id="8" name="Espace réservé du texte 2"/>
          <p:cNvSpPr>
            <a:spLocks noGrp="1"/>
          </p:cNvSpPr>
          <p:nvPr>
            <p:ph idx="1"/>
          </p:nvPr>
        </p:nvSpPr>
        <p:spPr>
          <a:xfrm>
            <a:off x="554183" y="1277471"/>
            <a:ext cx="8035636" cy="4716000"/>
          </a:xfrm>
          <a:prstGeom prst="rect">
            <a:avLst/>
          </a:prstGeom>
        </p:spPr>
        <p:txBody>
          <a:bodyPr vert="horz" lIns="82058" tIns="41029" rIns="82058" bIns="41029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9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7723636" y="285750"/>
            <a:ext cx="865620" cy="268941"/>
          </a:xfrm>
          <a:prstGeom prst="rect">
            <a:avLst/>
          </a:prstGeom>
        </p:spPr>
        <p:txBody>
          <a:bodyPr vert="horz" lIns="82058" tIns="41029" rIns="0" bIns="41029" rtlCol="0" anchor="ctr"/>
          <a:lstStyle>
            <a:lvl1pPr algn="r">
              <a:defRPr sz="1100">
                <a:solidFill>
                  <a:schemeClr val="accent4"/>
                </a:solidFill>
              </a:defRPr>
            </a:lvl1pPr>
          </a:lstStyle>
          <a:p>
            <a:fld id="{6008F345-272B-4070-AF26-BA172EEA2059}" type="slidenum">
              <a:rPr lang="fr-CA" smtClean="0"/>
              <a:pPr/>
              <a:t>‹#›</a:t>
            </a:fld>
            <a:endParaRPr lang="fr-CA" dirty="0"/>
          </a:p>
        </p:txBody>
      </p:sp>
      <p:sp>
        <p:nvSpPr>
          <p:cNvPr id="10" name="Platshållare för sidfot 3"/>
          <p:cNvSpPr>
            <a:spLocks noGrp="1"/>
          </p:cNvSpPr>
          <p:nvPr>
            <p:ph type="ftr" sz="quarter" idx="3"/>
          </p:nvPr>
        </p:nvSpPr>
        <p:spPr>
          <a:xfrm>
            <a:off x="552450" y="6132900"/>
            <a:ext cx="5695950" cy="30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23995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62841" y="1277472"/>
            <a:ext cx="3932959" cy="4639235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defRPr sz="2000">
                <a:solidFill>
                  <a:srgbClr val="000000"/>
                </a:solidFill>
              </a:defRPr>
            </a:lvl1pPr>
            <a:lvl2pPr>
              <a:defRPr sz="1800">
                <a:solidFill>
                  <a:srgbClr val="000000"/>
                </a:solidFill>
              </a:defRPr>
            </a:lvl2pPr>
            <a:lvl3pPr marL="871869" indent="-307718">
              <a:buFont typeface="Courier New" panose="02070309020205020404" pitchFamily="49" charset="0"/>
              <a:buChar char="-"/>
              <a:defRPr lang="fr-FR" sz="18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179587" indent="-307718">
              <a:buSzPct val="90000"/>
              <a:buFont typeface="Wingdings" panose="05000000000000000000" pitchFamily="2" charset="2"/>
              <a:buChar char="w"/>
              <a:defRPr lang="fr-FR" sz="1800" kern="1200" baseline="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1273" y="1277472"/>
            <a:ext cx="3948545" cy="4639235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defRPr sz="2000">
                <a:solidFill>
                  <a:srgbClr val="000000"/>
                </a:solidFill>
              </a:defRPr>
            </a:lvl1pPr>
            <a:lvl2pPr>
              <a:defRPr sz="1800">
                <a:solidFill>
                  <a:srgbClr val="000000"/>
                </a:solidFill>
              </a:defRPr>
            </a:lvl2pPr>
            <a:lvl3pPr>
              <a:defRPr lang="fr-FR" sz="18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>
              <a:defRPr lang="fr-FR" sz="18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Espace réservé du titre 1"/>
          <p:cNvSpPr>
            <a:spLocks noGrp="1"/>
          </p:cNvSpPr>
          <p:nvPr>
            <p:ph type="title"/>
          </p:nvPr>
        </p:nvSpPr>
        <p:spPr>
          <a:xfrm>
            <a:off x="554182" y="430306"/>
            <a:ext cx="8035636" cy="847165"/>
          </a:xfrm>
          <a:prstGeom prst="rect">
            <a:avLst/>
          </a:prstGeom>
        </p:spPr>
        <p:txBody>
          <a:bodyPr vert="horz" lIns="91429" tIns="45714" rIns="91429" bIns="45714" rtlCol="0" anchor="t" anchorCtr="0">
            <a:normAutofit/>
          </a:bodyPr>
          <a:lstStyle/>
          <a:p>
            <a:r>
              <a:rPr lang="sv-SE" smtClean="0"/>
              <a:t>Klicka här för att ändra format</a:t>
            </a:r>
            <a:endParaRPr lang="fr-CA" dirty="0"/>
          </a:p>
        </p:txBody>
      </p:sp>
      <p:sp>
        <p:nvSpPr>
          <p:cNvPr id="9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7723636" y="285750"/>
            <a:ext cx="865620" cy="268941"/>
          </a:xfrm>
          <a:prstGeom prst="rect">
            <a:avLst/>
          </a:prstGeom>
        </p:spPr>
        <p:txBody>
          <a:bodyPr vert="horz" lIns="82058" tIns="41029" rIns="0" bIns="41029" rtlCol="0" anchor="ctr"/>
          <a:lstStyle>
            <a:lvl1pPr algn="r">
              <a:defRPr sz="1100">
                <a:solidFill>
                  <a:schemeClr val="accent4"/>
                </a:solidFill>
              </a:defRPr>
            </a:lvl1pPr>
          </a:lstStyle>
          <a:p>
            <a:fld id="{6008F345-272B-4070-AF26-BA172EEA2059}" type="slidenum">
              <a:rPr lang="fr-CA" smtClean="0"/>
              <a:pPr/>
              <a:t>‹#›</a:t>
            </a:fld>
            <a:endParaRPr lang="fr-CA" dirty="0"/>
          </a:p>
        </p:txBody>
      </p:sp>
      <p:sp>
        <p:nvSpPr>
          <p:cNvPr id="8" name="Platshållare för sidfot 3"/>
          <p:cNvSpPr>
            <a:spLocks noGrp="1"/>
          </p:cNvSpPr>
          <p:nvPr>
            <p:ph type="ftr" sz="quarter" idx="3"/>
          </p:nvPr>
        </p:nvSpPr>
        <p:spPr>
          <a:xfrm>
            <a:off x="552450" y="6132900"/>
            <a:ext cx="5695950" cy="30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49447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itre 1"/>
          <p:cNvSpPr>
            <a:spLocks noGrp="1"/>
          </p:cNvSpPr>
          <p:nvPr>
            <p:ph type="title"/>
          </p:nvPr>
        </p:nvSpPr>
        <p:spPr>
          <a:xfrm>
            <a:off x="554182" y="430306"/>
            <a:ext cx="8035636" cy="847165"/>
          </a:xfrm>
          <a:prstGeom prst="rect">
            <a:avLst/>
          </a:prstGeom>
        </p:spPr>
        <p:txBody>
          <a:bodyPr vert="horz" lIns="91429" tIns="45714" rIns="91429" bIns="45714" rtlCol="0" anchor="t" anchorCtr="0">
            <a:normAutofit/>
          </a:bodyPr>
          <a:lstStyle/>
          <a:p>
            <a:r>
              <a:rPr lang="sv-SE" smtClean="0"/>
              <a:t>Klicka här för att ändra format</a:t>
            </a:r>
            <a:endParaRPr lang="fr-CA" dirty="0"/>
          </a:p>
        </p:txBody>
      </p:sp>
      <p:sp>
        <p:nvSpPr>
          <p:cNvPr id="7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7723636" y="285750"/>
            <a:ext cx="865620" cy="268941"/>
          </a:xfrm>
          <a:prstGeom prst="rect">
            <a:avLst/>
          </a:prstGeom>
        </p:spPr>
        <p:txBody>
          <a:bodyPr vert="horz" lIns="82058" tIns="41029" rIns="0" bIns="41029" rtlCol="0" anchor="ctr"/>
          <a:lstStyle>
            <a:lvl1pPr algn="r">
              <a:defRPr sz="1100">
                <a:solidFill>
                  <a:schemeClr val="accent4"/>
                </a:solidFill>
              </a:defRPr>
            </a:lvl1pPr>
          </a:lstStyle>
          <a:p>
            <a:fld id="{6008F345-272B-4070-AF26-BA172EEA2059}" type="slidenum">
              <a:rPr lang="fr-CA" smtClean="0"/>
              <a:pPr/>
              <a:t>‹#›</a:t>
            </a:fld>
            <a:endParaRPr lang="fr-CA" dirty="0"/>
          </a:p>
        </p:txBody>
      </p:sp>
      <p:sp>
        <p:nvSpPr>
          <p:cNvPr id="6" name="Platshållare för sidfot 3"/>
          <p:cNvSpPr>
            <a:spLocks noGrp="1"/>
          </p:cNvSpPr>
          <p:nvPr>
            <p:ph type="ftr" sz="quarter" idx="3"/>
          </p:nvPr>
        </p:nvSpPr>
        <p:spPr>
          <a:xfrm>
            <a:off x="552450" y="6132900"/>
            <a:ext cx="5695950" cy="30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57935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page - big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Framsida1"/>
          <p:cNvSpPr>
            <a:spLocks noGrp="1"/>
          </p:cNvSpPr>
          <p:nvPr>
            <p:ph type="pic" sz="quarter" idx="16"/>
          </p:nvPr>
        </p:nvSpPr>
        <p:spPr>
          <a:xfrm>
            <a:off x="554182" y="537883"/>
            <a:ext cx="8048625" cy="5042647"/>
          </a:xfrm>
          <a:prstGeom prst="snip1Rect">
            <a:avLst/>
          </a:prstGeom>
        </p:spPr>
        <p:txBody>
          <a:bodyPr tIns="355370"/>
          <a:lstStyle>
            <a:lvl1pPr marL="0" indent="0">
              <a:buNone/>
              <a:defRPr b="0" baseline="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på ikonen för att lägga till en bild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2084294"/>
            <a:ext cx="4073929" cy="4773706"/>
          </a:xfrm>
          <a:custGeom>
            <a:avLst/>
            <a:gdLst>
              <a:gd name="connsiteX0" fmla="*/ 0 w 4462272"/>
              <a:gd name="connsiteY0" fmla="*/ 0 h 5410200"/>
              <a:gd name="connsiteX1" fmla="*/ 3718545 w 4462272"/>
              <a:gd name="connsiteY1" fmla="*/ 0 h 5410200"/>
              <a:gd name="connsiteX2" fmla="*/ 4462272 w 4462272"/>
              <a:gd name="connsiteY2" fmla="*/ 743727 h 5410200"/>
              <a:gd name="connsiteX3" fmla="*/ 4462272 w 4462272"/>
              <a:gd name="connsiteY3" fmla="*/ 5410200 h 5410200"/>
              <a:gd name="connsiteX4" fmla="*/ 0 w 4462272"/>
              <a:gd name="connsiteY4" fmla="*/ 5410200 h 5410200"/>
              <a:gd name="connsiteX5" fmla="*/ 0 w 4462272"/>
              <a:gd name="connsiteY5" fmla="*/ 0 h 5410200"/>
              <a:gd name="connsiteX0" fmla="*/ 0 w 4462272"/>
              <a:gd name="connsiteY0" fmla="*/ 0 h 5410200"/>
              <a:gd name="connsiteX1" fmla="*/ 3718545 w 4462272"/>
              <a:gd name="connsiteY1" fmla="*/ 0 h 5410200"/>
              <a:gd name="connsiteX2" fmla="*/ 4462272 w 4462272"/>
              <a:gd name="connsiteY2" fmla="*/ 743727 h 5410200"/>
              <a:gd name="connsiteX3" fmla="*/ 4462272 w 4462272"/>
              <a:gd name="connsiteY3" fmla="*/ 5410200 h 5410200"/>
              <a:gd name="connsiteX4" fmla="*/ 0 w 4462272"/>
              <a:gd name="connsiteY4" fmla="*/ 5410200 h 5410200"/>
              <a:gd name="connsiteX5" fmla="*/ 0 w 4462272"/>
              <a:gd name="connsiteY5" fmla="*/ 0 h 5410200"/>
              <a:gd name="connsiteX0" fmla="*/ 0 w 4462272"/>
              <a:gd name="connsiteY0" fmla="*/ 0 h 5429250"/>
              <a:gd name="connsiteX1" fmla="*/ 3718545 w 4462272"/>
              <a:gd name="connsiteY1" fmla="*/ 0 h 5429250"/>
              <a:gd name="connsiteX2" fmla="*/ 4462272 w 4462272"/>
              <a:gd name="connsiteY2" fmla="*/ 743727 h 5429250"/>
              <a:gd name="connsiteX3" fmla="*/ 4462272 w 4462272"/>
              <a:gd name="connsiteY3" fmla="*/ 5429250 h 5429250"/>
              <a:gd name="connsiteX4" fmla="*/ 0 w 4462272"/>
              <a:gd name="connsiteY4" fmla="*/ 5410200 h 5429250"/>
              <a:gd name="connsiteX5" fmla="*/ 0 w 4462272"/>
              <a:gd name="connsiteY5" fmla="*/ 0 h 5429250"/>
              <a:gd name="connsiteX0" fmla="*/ 4462272 w 4553712"/>
              <a:gd name="connsiteY0" fmla="*/ 5429250 h 5520690"/>
              <a:gd name="connsiteX1" fmla="*/ 0 w 4553712"/>
              <a:gd name="connsiteY1" fmla="*/ 5410200 h 5520690"/>
              <a:gd name="connsiteX2" fmla="*/ 0 w 4553712"/>
              <a:gd name="connsiteY2" fmla="*/ 0 h 5520690"/>
              <a:gd name="connsiteX3" fmla="*/ 3718545 w 4553712"/>
              <a:gd name="connsiteY3" fmla="*/ 0 h 5520690"/>
              <a:gd name="connsiteX4" fmla="*/ 4462272 w 4553712"/>
              <a:gd name="connsiteY4" fmla="*/ 743727 h 5520690"/>
              <a:gd name="connsiteX5" fmla="*/ 4553712 w 4553712"/>
              <a:gd name="connsiteY5" fmla="*/ 5520690 h 5520690"/>
              <a:gd name="connsiteX0" fmla="*/ 4462272 w 4496562"/>
              <a:gd name="connsiteY0" fmla="*/ 5429250 h 5429250"/>
              <a:gd name="connsiteX1" fmla="*/ 0 w 4496562"/>
              <a:gd name="connsiteY1" fmla="*/ 5410200 h 5429250"/>
              <a:gd name="connsiteX2" fmla="*/ 0 w 4496562"/>
              <a:gd name="connsiteY2" fmla="*/ 0 h 5429250"/>
              <a:gd name="connsiteX3" fmla="*/ 3718545 w 4496562"/>
              <a:gd name="connsiteY3" fmla="*/ 0 h 5429250"/>
              <a:gd name="connsiteX4" fmla="*/ 4462272 w 4496562"/>
              <a:gd name="connsiteY4" fmla="*/ 743727 h 5429250"/>
              <a:gd name="connsiteX5" fmla="*/ 4496562 w 4496562"/>
              <a:gd name="connsiteY5" fmla="*/ 3939540 h 5429250"/>
              <a:gd name="connsiteX0" fmla="*/ 3033522 w 4496562"/>
              <a:gd name="connsiteY0" fmla="*/ 5448300 h 5448300"/>
              <a:gd name="connsiteX1" fmla="*/ 0 w 4496562"/>
              <a:gd name="connsiteY1" fmla="*/ 5410200 h 5448300"/>
              <a:gd name="connsiteX2" fmla="*/ 0 w 4496562"/>
              <a:gd name="connsiteY2" fmla="*/ 0 h 5448300"/>
              <a:gd name="connsiteX3" fmla="*/ 3718545 w 4496562"/>
              <a:gd name="connsiteY3" fmla="*/ 0 h 5448300"/>
              <a:gd name="connsiteX4" fmla="*/ 4462272 w 4496562"/>
              <a:gd name="connsiteY4" fmla="*/ 743727 h 5448300"/>
              <a:gd name="connsiteX5" fmla="*/ 4496562 w 4496562"/>
              <a:gd name="connsiteY5" fmla="*/ 3939540 h 5448300"/>
              <a:gd name="connsiteX0" fmla="*/ 3204972 w 4496562"/>
              <a:gd name="connsiteY0" fmla="*/ 5391150 h 5410200"/>
              <a:gd name="connsiteX1" fmla="*/ 0 w 4496562"/>
              <a:gd name="connsiteY1" fmla="*/ 5410200 h 5410200"/>
              <a:gd name="connsiteX2" fmla="*/ 0 w 4496562"/>
              <a:gd name="connsiteY2" fmla="*/ 0 h 5410200"/>
              <a:gd name="connsiteX3" fmla="*/ 3718545 w 4496562"/>
              <a:gd name="connsiteY3" fmla="*/ 0 h 5410200"/>
              <a:gd name="connsiteX4" fmla="*/ 4462272 w 4496562"/>
              <a:gd name="connsiteY4" fmla="*/ 743727 h 5410200"/>
              <a:gd name="connsiteX5" fmla="*/ 4496562 w 4496562"/>
              <a:gd name="connsiteY5" fmla="*/ 3939540 h 5410200"/>
              <a:gd name="connsiteX0" fmla="*/ 3204972 w 4496562"/>
              <a:gd name="connsiteY0" fmla="*/ 5391150 h 5410200"/>
              <a:gd name="connsiteX1" fmla="*/ 0 w 4496562"/>
              <a:gd name="connsiteY1" fmla="*/ 5410200 h 5410200"/>
              <a:gd name="connsiteX2" fmla="*/ 0 w 4496562"/>
              <a:gd name="connsiteY2" fmla="*/ 0 h 5410200"/>
              <a:gd name="connsiteX3" fmla="*/ 3718545 w 4496562"/>
              <a:gd name="connsiteY3" fmla="*/ 0 h 5410200"/>
              <a:gd name="connsiteX4" fmla="*/ 4481322 w 4496562"/>
              <a:gd name="connsiteY4" fmla="*/ 19827 h 5410200"/>
              <a:gd name="connsiteX5" fmla="*/ 4496562 w 4496562"/>
              <a:gd name="connsiteY5" fmla="*/ 3939540 h 5410200"/>
              <a:gd name="connsiteX0" fmla="*/ 3204972 w 4481322"/>
              <a:gd name="connsiteY0" fmla="*/ 5391150 h 5410200"/>
              <a:gd name="connsiteX1" fmla="*/ 0 w 4481322"/>
              <a:gd name="connsiteY1" fmla="*/ 5410200 h 5410200"/>
              <a:gd name="connsiteX2" fmla="*/ 0 w 4481322"/>
              <a:gd name="connsiteY2" fmla="*/ 0 h 5410200"/>
              <a:gd name="connsiteX3" fmla="*/ 3718545 w 4481322"/>
              <a:gd name="connsiteY3" fmla="*/ 0 h 5410200"/>
              <a:gd name="connsiteX4" fmla="*/ 4481322 w 4481322"/>
              <a:gd name="connsiteY4" fmla="*/ 19827 h 5410200"/>
              <a:gd name="connsiteX5" fmla="*/ 4477512 w 4481322"/>
              <a:gd name="connsiteY5" fmla="*/ 3939540 h 5410200"/>
              <a:gd name="connsiteX0" fmla="*/ 2538222 w 4481322"/>
              <a:gd name="connsiteY0" fmla="*/ 5410200 h 5410200"/>
              <a:gd name="connsiteX1" fmla="*/ 0 w 4481322"/>
              <a:gd name="connsiteY1" fmla="*/ 5410200 h 5410200"/>
              <a:gd name="connsiteX2" fmla="*/ 0 w 4481322"/>
              <a:gd name="connsiteY2" fmla="*/ 0 h 5410200"/>
              <a:gd name="connsiteX3" fmla="*/ 3718545 w 4481322"/>
              <a:gd name="connsiteY3" fmla="*/ 0 h 5410200"/>
              <a:gd name="connsiteX4" fmla="*/ 4481322 w 4481322"/>
              <a:gd name="connsiteY4" fmla="*/ 19827 h 5410200"/>
              <a:gd name="connsiteX5" fmla="*/ 4477512 w 4481322"/>
              <a:gd name="connsiteY5" fmla="*/ 3939540 h 5410200"/>
              <a:gd name="connsiteX0" fmla="*/ 2538222 w 4481322"/>
              <a:gd name="connsiteY0" fmla="*/ 5410200 h 5410200"/>
              <a:gd name="connsiteX1" fmla="*/ 0 w 4481322"/>
              <a:gd name="connsiteY1" fmla="*/ 5410200 h 5410200"/>
              <a:gd name="connsiteX2" fmla="*/ 0 w 4481322"/>
              <a:gd name="connsiteY2" fmla="*/ 0 h 5410200"/>
              <a:gd name="connsiteX3" fmla="*/ 3718545 w 4481322"/>
              <a:gd name="connsiteY3" fmla="*/ 0 h 5410200"/>
              <a:gd name="connsiteX4" fmla="*/ 4481322 w 4481322"/>
              <a:gd name="connsiteY4" fmla="*/ 19827 h 5410200"/>
              <a:gd name="connsiteX5" fmla="*/ 4477512 w 4481322"/>
              <a:gd name="connsiteY5" fmla="*/ 3444240 h 541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1322" h="5410200">
                <a:moveTo>
                  <a:pt x="2538222" y="5410200"/>
                </a:moveTo>
                <a:lnTo>
                  <a:pt x="0" y="5410200"/>
                </a:lnTo>
                <a:lnTo>
                  <a:pt x="0" y="0"/>
                </a:lnTo>
                <a:lnTo>
                  <a:pt x="3718545" y="0"/>
                </a:lnTo>
                <a:lnTo>
                  <a:pt x="4481322" y="19827"/>
                </a:lnTo>
                <a:cubicBezTo>
                  <a:pt x="4481322" y="1581668"/>
                  <a:pt x="4477512" y="3444240"/>
                  <a:pt x="4477512" y="3444240"/>
                </a:cubicBezTo>
              </a:path>
            </a:pathLst>
          </a:custGeom>
          <a:solidFill>
            <a:schemeClr val="tx1">
              <a:alpha val="85000"/>
            </a:schemeClr>
          </a:solidFill>
        </p:spPr>
        <p:txBody>
          <a:bodyPr tIns="2268000" anchor="t" anchorCtr="0">
            <a:noAutofit/>
          </a:bodyPr>
          <a:lstStyle>
            <a:lvl1pPr marL="487221" indent="0" algn="l">
              <a:buNone/>
              <a:defRPr sz="1300" b="0">
                <a:solidFill>
                  <a:schemeClr val="accent6"/>
                </a:solidFill>
                <a:latin typeface="+mn-lt"/>
              </a:defRPr>
            </a:lvl1pPr>
            <a:lvl2pPr marL="457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fr-CA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 rot="10800000" flipV="1">
            <a:off x="554182" y="2101103"/>
            <a:ext cx="3515618" cy="2201956"/>
          </a:xfrm>
          <a:prstGeom prst="rect">
            <a:avLst/>
          </a:prstGeom>
          <a:noFill/>
        </p:spPr>
        <p:txBody>
          <a:bodyPr lIns="0" rIns="0" anchor="b" anchorCtr="0">
            <a:noAutofit/>
          </a:bodyPr>
          <a:lstStyle>
            <a:lvl1pPr marL="0" indent="0" algn="l">
              <a:tabLst/>
              <a:defRPr sz="3200">
                <a:solidFill>
                  <a:schemeClr val="accent6"/>
                </a:solidFill>
                <a:latin typeface="+mn-lt"/>
                <a:cs typeface="AngsanaUPC" panose="02020603050405020304" pitchFamily="18" charset="-34"/>
              </a:defRPr>
            </a:lvl1pPr>
          </a:lstStyle>
          <a:p>
            <a:r>
              <a:rPr lang="sv-SE" smtClean="0"/>
              <a:t>Klicka här för att ändra format</a:t>
            </a:r>
            <a:endParaRPr lang="fr-CA" dirty="0"/>
          </a:p>
        </p:txBody>
      </p:sp>
      <p:cxnSp>
        <p:nvCxnSpPr>
          <p:cNvPr id="7" name="Straight Connector 14"/>
          <p:cNvCxnSpPr/>
          <p:nvPr userDrawn="1"/>
        </p:nvCxnSpPr>
        <p:spPr>
          <a:xfrm flipV="1">
            <a:off x="5971309" y="3792071"/>
            <a:ext cx="3172691" cy="3079376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latshållare för datum 2"/>
          <p:cNvSpPr>
            <a:spLocks noGrp="1"/>
          </p:cNvSpPr>
          <p:nvPr>
            <p:ph type="dt" sz="half" idx="2"/>
          </p:nvPr>
        </p:nvSpPr>
        <p:spPr>
          <a:xfrm>
            <a:off x="477525" y="6132900"/>
            <a:ext cx="2133600" cy="30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accent5">
                    <a:lumMod val="8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9" name="Platshållare för sidfot 3"/>
          <p:cNvSpPr>
            <a:spLocks noGrp="1"/>
          </p:cNvSpPr>
          <p:nvPr>
            <p:ph type="ftr" sz="quarter" idx="3"/>
          </p:nvPr>
        </p:nvSpPr>
        <p:spPr>
          <a:xfrm>
            <a:off x="3124200" y="6132900"/>
            <a:ext cx="3581400" cy="30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0" name="txtAssignmentNo"/>
          <p:cNvSpPr>
            <a:spLocks noGrp="1"/>
          </p:cNvSpPr>
          <p:nvPr>
            <p:ph type="body" sz="quarter" idx="11" hasCustomPrompt="1"/>
          </p:nvPr>
        </p:nvSpPr>
        <p:spPr>
          <a:xfrm>
            <a:off x="478800" y="6390000"/>
            <a:ext cx="2134800" cy="306000"/>
          </a:xfrm>
        </p:spPr>
        <p:txBody>
          <a:bodyPr vert="horz" lIns="91440" tIns="45720" rIns="91440" bIns="45720" rtlCol="0" anchor="ctr"/>
          <a:lstStyle>
            <a:lvl1pPr marL="0" indent="0">
              <a:buNone/>
              <a:defRPr lang="sv-SE" sz="1400" b="0" dirty="0">
                <a:solidFill>
                  <a:schemeClr val="accent5">
                    <a:lumMod val="85000"/>
                  </a:schemeClr>
                </a:solidFill>
              </a:defRPr>
            </a:lvl1pPr>
          </a:lstStyle>
          <a:p>
            <a:pPr marL="0" lvl="0"/>
            <a:r>
              <a:rPr lang="sv-SE" dirty="0" smtClean="0"/>
              <a:t>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6770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gner un rectangle à un seul coin 11"/>
          <p:cNvSpPr>
            <a:spLocks/>
          </p:cNvSpPr>
          <p:nvPr userDrawn="1"/>
        </p:nvSpPr>
        <p:spPr>
          <a:xfrm rot="5400000">
            <a:off x="-371996" y="2429394"/>
            <a:ext cx="4800602" cy="4056611"/>
          </a:xfrm>
          <a:prstGeom prst="snip1Rect">
            <a:avLst>
              <a:gd name="adj" fmla="val 44315"/>
            </a:avLst>
          </a:prstGeom>
          <a:solidFill>
            <a:schemeClr val="tx2">
              <a:alpha val="8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1429" tIns="45714" rIns="91429" bIns="45714" spcCol="0" rtlCol="0" anchor="ctr"/>
          <a:lstStyle/>
          <a:p>
            <a:pPr algn="ctr"/>
            <a:endParaRPr lang="fr-CA"/>
          </a:p>
        </p:txBody>
      </p:sp>
      <p:sp>
        <p:nvSpPr>
          <p:cNvPr id="8" name="Snip Single Corner Rectangle 7"/>
          <p:cNvSpPr/>
          <p:nvPr userDrawn="1"/>
        </p:nvSpPr>
        <p:spPr>
          <a:xfrm>
            <a:off x="3013364" y="519505"/>
            <a:ext cx="5611091" cy="5049818"/>
          </a:xfrm>
          <a:prstGeom prst="snip1Rect">
            <a:avLst/>
          </a:prstGeom>
          <a:solidFill>
            <a:schemeClr val="tx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fr-CA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60155" y="2046192"/>
            <a:ext cx="5071227" cy="2884397"/>
          </a:xfrm>
        </p:spPr>
        <p:txBody>
          <a:bodyPr anchor="ctr" anchorCtr="0">
            <a:noAutofit/>
          </a:bodyPr>
          <a:lstStyle>
            <a:lvl1pPr algn="l">
              <a:defRPr sz="3600" b="0" cap="all">
                <a:solidFill>
                  <a:schemeClr val="accent6"/>
                </a:solidFill>
                <a:latin typeface="+mn-lt"/>
              </a:defRPr>
            </a:lvl1pPr>
          </a:lstStyle>
          <a:p>
            <a:r>
              <a:rPr lang="sv-SE" smtClean="0"/>
              <a:t>Klicka här för att ändra format</a:t>
            </a:r>
            <a:endParaRPr lang="fr-CA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560618" y="3944471"/>
            <a:ext cx="5077691" cy="984716"/>
          </a:xfrm>
          <a:prstGeom prst="rect">
            <a:avLst/>
          </a:prstGeom>
        </p:spPr>
        <p:txBody>
          <a:bodyPr lIns="126000" tIns="82058" anchor="t" anchorCtr="0">
            <a:noAutofit/>
          </a:bodyPr>
          <a:lstStyle>
            <a:lvl1pPr marL="0" indent="0">
              <a:buNone/>
              <a:defRPr sz="1300" b="0">
                <a:solidFill>
                  <a:schemeClr val="accent6"/>
                </a:solidFill>
              </a:defRPr>
            </a:lvl1pPr>
            <a:lvl2pPr marL="45714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6" name="Straight Connector 14"/>
          <p:cNvCxnSpPr/>
          <p:nvPr userDrawn="1"/>
        </p:nvCxnSpPr>
        <p:spPr>
          <a:xfrm flipV="1">
            <a:off x="5971309" y="3792071"/>
            <a:ext cx="3172691" cy="3079376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latshållare för sidfot 3"/>
          <p:cNvSpPr>
            <a:spLocks noGrp="1"/>
          </p:cNvSpPr>
          <p:nvPr>
            <p:ph type="ftr" sz="quarter" idx="3"/>
          </p:nvPr>
        </p:nvSpPr>
        <p:spPr>
          <a:xfrm>
            <a:off x="3124200" y="6132900"/>
            <a:ext cx="3581400" cy="30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91622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pictur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pour une image  9"/>
          <p:cNvSpPr>
            <a:spLocks noGrp="1"/>
          </p:cNvSpPr>
          <p:nvPr>
            <p:ph type="pic" sz="quarter" idx="15"/>
          </p:nvPr>
        </p:nvSpPr>
        <p:spPr>
          <a:xfrm>
            <a:off x="1" y="2017059"/>
            <a:ext cx="4056611" cy="4860151"/>
          </a:xfrm>
          <a:custGeom>
            <a:avLst/>
            <a:gdLst>
              <a:gd name="connsiteX0" fmla="*/ 0 w 4659313"/>
              <a:gd name="connsiteY0" fmla="*/ 0 h 5573485"/>
              <a:gd name="connsiteX1" fmla="*/ 4659313 w 4659313"/>
              <a:gd name="connsiteY1" fmla="*/ 0 h 5573485"/>
              <a:gd name="connsiteX2" fmla="*/ 4659313 w 4659313"/>
              <a:gd name="connsiteY2" fmla="*/ 5573485 h 5573485"/>
              <a:gd name="connsiteX3" fmla="*/ 0 w 4659313"/>
              <a:gd name="connsiteY3" fmla="*/ 5573485 h 5573485"/>
              <a:gd name="connsiteX4" fmla="*/ 0 w 4659313"/>
              <a:gd name="connsiteY4" fmla="*/ 0 h 5573485"/>
              <a:gd name="connsiteX0" fmla="*/ 4659313 w 4750753"/>
              <a:gd name="connsiteY0" fmla="*/ 5573485 h 5664925"/>
              <a:gd name="connsiteX1" fmla="*/ 0 w 4750753"/>
              <a:gd name="connsiteY1" fmla="*/ 5573485 h 5664925"/>
              <a:gd name="connsiteX2" fmla="*/ 0 w 4750753"/>
              <a:gd name="connsiteY2" fmla="*/ 0 h 5664925"/>
              <a:gd name="connsiteX3" fmla="*/ 4659313 w 4750753"/>
              <a:gd name="connsiteY3" fmla="*/ 0 h 5664925"/>
              <a:gd name="connsiteX4" fmla="*/ 4750753 w 4750753"/>
              <a:gd name="connsiteY4" fmla="*/ 5664925 h 5664925"/>
              <a:gd name="connsiteX0" fmla="*/ 4659313 w 4712653"/>
              <a:gd name="connsiteY0" fmla="*/ 5573485 h 5573485"/>
              <a:gd name="connsiteX1" fmla="*/ 0 w 4712653"/>
              <a:gd name="connsiteY1" fmla="*/ 5573485 h 5573485"/>
              <a:gd name="connsiteX2" fmla="*/ 0 w 4712653"/>
              <a:gd name="connsiteY2" fmla="*/ 0 h 5573485"/>
              <a:gd name="connsiteX3" fmla="*/ 4659313 w 4712653"/>
              <a:gd name="connsiteY3" fmla="*/ 0 h 5573485"/>
              <a:gd name="connsiteX4" fmla="*/ 4712653 w 4712653"/>
              <a:gd name="connsiteY4" fmla="*/ 4312375 h 5573485"/>
              <a:gd name="connsiteX0" fmla="*/ 3363913 w 4712653"/>
              <a:gd name="connsiteY0" fmla="*/ 5592535 h 5592535"/>
              <a:gd name="connsiteX1" fmla="*/ 0 w 4712653"/>
              <a:gd name="connsiteY1" fmla="*/ 5573485 h 5592535"/>
              <a:gd name="connsiteX2" fmla="*/ 0 w 4712653"/>
              <a:gd name="connsiteY2" fmla="*/ 0 h 5592535"/>
              <a:gd name="connsiteX3" fmla="*/ 4659313 w 4712653"/>
              <a:gd name="connsiteY3" fmla="*/ 0 h 5592535"/>
              <a:gd name="connsiteX4" fmla="*/ 4712653 w 4712653"/>
              <a:gd name="connsiteY4" fmla="*/ 4312375 h 5592535"/>
              <a:gd name="connsiteX0" fmla="*/ 3363913 w 4712653"/>
              <a:gd name="connsiteY0" fmla="*/ 5592535 h 5592535"/>
              <a:gd name="connsiteX1" fmla="*/ 0 w 4712653"/>
              <a:gd name="connsiteY1" fmla="*/ 5573485 h 5592535"/>
              <a:gd name="connsiteX2" fmla="*/ 0 w 4712653"/>
              <a:gd name="connsiteY2" fmla="*/ 0 h 5592535"/>
              <a:gd name="connsiteX3" fmla="*/ 4659313 w 4712653"/>
              <a:gd name="connsiteY3" fmla="*/ 0 h 5592535"/>
              <a:gd name="connsiteX4" fmla="*/ 4712653 w 4712653"/>
              <a:gd name="connsiteY4" fmla="*/ 4350475 h 5592535"/>
              <a:gd name="connsiteX0" fmla="*/ 3363913 w 4712653"/>
              <a:gd name="connsiteY0" fmla="*/ 5592535 h 5592535"/>
              <a:gd name="connsiteX1" fmla="*/ 0 w 4712653"/>
              <a:gd name="connsiteY1" fmla="*/ 5573485 h 5592535"/>
              <a:gd name="connsiteX2" fmla="*/ 0 w 4712653"/>
              <a:gd name="connsiteY2" fmla="*/ 0 h 5592535"/>
              <a:gd name="connsiteX3" fmla="*/ 4659313 w 4712653"/>
              <a:gd name="connsiteY3" fmla="*/ 0 h 5592535"/>
              <a:gd name="connsiteX4" fmla="*/ 4712653 w 4712653"/>
              <a:gd name="connsiteY4" fmla="*/ 4350475 h 5592535"/>
              <a:gd name="connsiteX5" fmla="*/ 3363913 w 4712653"/>
              <a:gd name="connsiteY5" fmla="*/ 5592535 h 5592535"/>
              <a:gd name="connsiteX0" fmla="*/ 3363913 w 4693603"/>
              <a:gd name="connsiteY0" fmla="*/ 5592535 h 5592535"/>
              <a:gd name="connsiteX1" fmla="*/ 0 w 4693603"/>
              <a:gd name="connsiteY1" fmla="*/ 5573485 h 5592535"/>
              <a:gd name="connsiteX2" fmla="*/ 0 w 4693603"/>
              <a:gd name="connsiteY2" fmla="*/ 0 h 5592535"/>
              <a:gd name="connsiteX3" fmla="*/ 4659313 w 4693603"/>
              <a:gd name="connsiteY3" fmla="*/ 0 h 5592535"/>
              <a:gd name="connsiteX4" fmla="*/ 4693603 w 4693603"/>
              <a:gd name="connsiteY4" fmla="*/ 3588475 h 5592535"/>
              <a:gd name="connsiteX5" fmla="*/ 3363913 w 4693603"/>
              <a:gd name="connsiteY5" fmla="*/ 5592535 h 5592535"/>
              <a:gd name="connsiteX0" fmla="*/ 2430463 w 4693603"/>
              <a:gd name="connsiteY0" fmla="*/ 5592535 h 5592535"/>
              <a:gd name="connsiteX1" fmla="*/ 0 w 4693603"/>
              <a:gd name="connsiteY1" fmla="*/ 5573485 h 5592535"/>
              <a:gd name="connsiteX2" fmla="*/ 0 w 4693603"/>
              <a:gd name="connsiteY2" fmla="*/ 0 h 5592535"/>
              <a:gd name="connsiteX3" fmla="*/ 4659313 w 4693603"/>
              <a:gd name="connsiteY3" fmla="*/ 0 h 5592535"/>
              <a:gd name="connsiteX4" fmla="*/ 4693603 w 4693603"/>
              <a:gd name="connsiteY4" fmla="*/ 3588475 h 5592535"/>
              <a:gd name="connsiteX5" fmla="*/ 2430463 w 4693603"/>
              <a:gd name="connsiteY5" fmla="*/ 5592535 h 5592535"/>
              <a:gd name="connsiteX0" fmla="*/ 2430463 w 4674553"/>
              <a:gd name="connsiteY0" fmla="*/ 5592535 h 5592535"/>
              <a:gd name="connsiteX1" fmla="*/ 0 w 4674553"/>
              <a:gd name="connsiteY1" fmla="*/ 5573485 h 5592535"/>
              <a:gd name="connsiteX2" fmla="*/ 0 w 4674553"/>
              <a:gd name="connsiteY2" fmla="*/ 0 h 5592535"/>
              <a:gd name="connsiteX3" fmla="*/ 4659313 w 4674553"/>
              <a:gd name="connsiteY3" fmla="*/ 0 h 5592535"/>
              <a:gd name="connsiteX4" fmla="*/ 4674553 w 4674553"/>
              <a:gd name="connsiteY4" fmla="*/ 3569425 h 5592535"/>
              <a:gd name="connsiteX5" fmla="*/ 2430463 w 4674553"/>
              <a:gd name="connsiteY5" fmla="*/ 5592535 h 5592535"/>
              <a:gd name="connsiteX0" fmla="*/ 2430463 w 4674553"/>
              <a:gd name="connsiteY0" fmla="*/ 5573485 h 5573485"/>
              <a:gd name="connsiteX1" fmla="*/ 0 w 4674553"/>
              <a:gd name="connsiteY1" fmla="*/ 5573485 h 5573485"/>
              <a:gd name="connsiteX2" fmla="*/ 0 w 4674553"/>
              <a:gd name="connsiteY2" fmla="*/ 0 h 5573485"/>
              <a:gd name="connsiteX3" fmla="*/ 4659313 w 4674553"/>
              <a:gd name="connsiteY3" fmla="*/ 0 h 5573485"/>
              <a:gd name="connsiteX4" fmla="*/ 4674553 w 4674553"/>
              <a:gd name="connsiteY4" fmla="*/ 3569425 h 5573485"/>
              <a:gd name="connsiteX5" fmla="*/ 2430463 w 4674553"/>
              <a:gd name="connsiteY5" fmla="*/ 5573485 h 5573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74553" h="5573485">
                <a:moveTo>
                  <a:pt x="2430463" y="5573485"/>
                </a:moveTo>
                <a:lnTo>
                  <a:pt x="0" y="5573485"/>
                </a:lnTo>
                <a:lnTo>
                  <a:pt x="0" y="0"/>
                </a:lnTo>
                <a:lnTo>
                  <a:pt x="4659313" y="0"/>
                </a:lnTo>
                <a:cubicBezTo>
                  <a:pt x="4659313" y="1857828"/>
                  <a:pt x="4674553" y="3569425"/>
                  <a:pt x="4674553" y="3569425"/>
                </a:cubicBezTo>
                <a:lnTo>
                  <a:pt x="2430463" y="5573485"/>
                </a:lnTo>
                <a:close/>
              </a:path>
            </a:pathLst>
          </a:custGeom>
        </p:spPr>
        <p:txBody>
          <a:bodyPr/>
          <a:lstStyle>
            <a:lvl1pPr marL="0" indent="0">
              <a:buNone/>
              <a:defRPr b="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på ikonen för att lägga till en bild</a:t>
            </a:r>
            <a:endParaRPr lang="fr-CA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0"/>
          </p:nvPr>
        </p:nvSpPr>
        <p:spPr>
          <a:xfrm>
            <a:off x="2900796" y="1344706"/>
            <a:ext cx="5689023" cy="4235824"/>
          </a:xfrm>
          <a:prstGeom prst="snip1Rect">
            <a:avLst/>
          </a:prstGeom>
          <a:solidFill>
            <a:schemeClr val="bg2">
              <a:alpha val="85000"/>
            </a:schemeClr>
          </a:solidFill>
        </p:spPr>
        <p:txBody>
          <a:bodyPr lIns="290758" tIns="96919"/>
          <a:lstStyle>
            <a:lvl1pPr marL="307718" indent="-307718">
              <a:buClr>
                <a:schemeClr val="tx1"/>
              </a:buClr>
              <a:buFont typeface="Wingdings" panose="05000000000000000000" pitchFamily="2" charset="2"/>
              <a:buChar char="à"/>
              <a:defRPr b="1">
                <a:solidFill>
                  <a:schemeClr val="accent6"/>
                </a:solidFill>
              </a:defRPr>
            </a:lvl1pPr>
            <a:lvl2pPr marL="564151" indent="-262131">
              <a:buFont typeface="Wingdings" panose="05000000000000000000" pitchFamily="2" charset="2"/>
              <a:buChar char="§"/>
              <a:defRPr>
                <a:solidFill>
                  <a:schemeClr val="accent6"/>
                </a:solidFill>
              </a:defRPr>
            </a:lvl2pPr>
            <a:lvl3pPr marL="820583" indent="-256432">
              <a:buFont typeface="Courier New" panose="02070309020205020404" pitchFamily="49" charset="0"/>
              <a:buChar char="-"/>
              <a:defRPr>
                <a:solidFill>
                  <a:schemeClr val="accent6"/>
                </a:solidFill>
              </a:defRPr>
            </a:lvl3pPr>
            <a:lvl4pPr marL="1122603" indent="-259281">
              <a:buSzPct val="90000"/>
              <a:buFont typeface="Wingdings" panose="05000000000000000000" pitchFamily="2" charset="2"/>
              <a:buChar char="w"/>
              <a:defRPr>
                <a:solidFill>
                  <a:schemeClr val="accent6"/>
                </a:solidFill>
              </a:defRPr>
            </a:lvl4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8" name="Espace réservé du titre 1"/>
          <p:cNvSpPr>
            <a:spLocks noGrp="1"/>
          </p:cNvSpPr>
          <p:nvPr>
            <p:ph type="title"/>
          </p:nvPr>
        </p:nvSpPr>
        <p:spPr>
          <a:xfrm>
            <a:off x="554182" y="430306"/>
            <a:ext cx="8035636" cy="847165"/>
          </a:xfrm>
          <a:prstGeom prst="rect">
            <a:avLst/>
          </a:prstGeom>
        </p:spPr>
        <p:txBody>
          <a:bodyPr vert="horz" lIns="91429" tIns="45714" rIns="91429" bIns="45714" rtlCol="0" anchor="t" anchorCtr="0">
            <a:normAutofit/>
          </a:bodyPr>
          <a:lstStyle/>
          <a:p>
            <a:r>
              <a:rPr lang="sv-SE" smtClean="0"/>
              <a:t>Klicka här för att ändra format</a:t>
            </a:r>
            <a:endParaRPr lang="fr-CA" dirty="0"/>
          </a:p>
        </p:txBody>
      </p:sp>
      <p:sp>
        <p:nvSpPr>
          <p:cNvPr id="6" name="Platshållare för sidfot 3"/>
          <p:cNvSpPr>
            <a:spLocks noGrp="1"/>
          </p:cNvSpPr>
          <p:nvPr>
            <p:ph type="ftr" sz="quarter" idx="3"/>
          </p:nvPr>
        </p:nvSpPr>
        <p:spPr>
          <a:xfrm>
            <a:off x="3124200" y="6132900"/>
            <a:ext cx="3581400" cy="30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7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7723636" y="285750"/>
            <a:ext cx="865620" cy="268941"/>
          </a:xfrm>
          <a:prstGeom prst="rect">
            <a:avLst/>
          </a:prstGeom>
        </p:spPr>
        <p:txBody>
          <a:bodyPr vert="horz" lIns="82058" tIns="41029" rIns="0" bIns="41029" rtlCol="0" anchor="ctr"/>
          <a:lstStyle>
            <a:lvl1pPr algn="r">
              <a:defRPr sz="1100">
                <a:solidFill>
                  <a:schemeClr val="accent4"/>
                </a:solidFill>
              </a:defRPr>
            </a:lvl1pPr>
          </a:lstStyle>
          <a:p>
            <a:fld id="{6008F345-272B-4070-AF26-BA172EEA2059}" type="slidenum">
              <a:rPr lang="fr-CA" smtClean="0"/>
              <a:pPr/>
              <a:t>‹#›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386776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pictur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pour une image  9"/>
          <p:cNvSpPr>
            <a:spLocks noGrp="1"/>
          </p:cNvSpPr>
          <p:nvPr>
            <p:ph type="pic" sz="quarter" idx="15"/>
          </p:nvPr>
        </p:nvSpPr>
        <p:spPr>
          <a:xfrm>
            <a:off x="1" y="2017059"/>
            <a:ext cx="4056611" cy="4860151"/>
          </a:xfrm>
          <a:custGeom>
            <a:avLst/>
            <a:gdLst>
              <a:gd name="connsiteX0" fmla="*/ 0 w 4659313"/>
              <a:gd name="connsiteY0" fmla="*/ 0 h 5573485"/>
              <a:gd name="connsiteX1" fmla="*/ 4659313 w 4659313"/>
              <a:gd name="connsiteY1" fmla="*/ 0 h 5573485"/>
              <a:gd name="connsiteX2" fmla="*/ 4659313 w 4659313"/>
              <a:gd name="connsiteY2" fmla="*/ 5573485 h 5573485"/>
              <a:gd name="connsiteX3" fmla="*/ 0 w 4659313"/>
              <a:gd name="connsiteY3" fmla="*/ 5573485 h 5573485"/>
              <a:gd name="connsiteX4" fmla="*/ 0 w 4659313"/>
              <a:gd name="connsiteY4" fmla="*/ 0 h 5573485"/>
              <a:gd name="connsiteX0" fmla="*/ 4659313 w 4750753"/>
              <a:gd name="connsiteY0" fmla="*/ 5573485 h 5664925"/>
              <a:gd name="connsiteX1" fmla="*/ 0 w 4750753"/>
              <a:gd name="connsiteY1" fmla="*/ 5573485 h 5664925"/>
              <a:gd name="connsiteX2" fmla="*/ 0 w 4750753"/>
              <a:gd name="connsiteY2" fmla="*/ 0 h 5664925"/>
              <a:gd name="connsiteX3" fmla="*/ 4659313 w 4750753"/>
              <a:gd name="connsiteY3" fmla="*/ 0 h 5664925"/>
              <a:gd name="connsiteX4" fmla="*/ 4750753 w 4750753"/>
              <a:gd name="connsiteY4" fmla="*/ 5664925 h 5664925"/>
              <a:gd name="connsiteX0" fmla="*/ 4659313 w 4712653"/>
              <a:gd name="connsiteY0" fmla="*/ 5573485 h 5573485"/>
              <a:gd name="connsiteX1" fmla="*/ 0 w 4712653"/>
              <a:gd name="connsiteY1" fmla="*/ 5573485 h 5573485"/>
              <a:gd name="connsiteX2" fmla="*/ 0 w 4712653"/>
              <a:gd name="connsiteY2" fmla="*/ 0 h 5573485"/>
              <a:gd name="connsiteX3" fmla="*/ 4659313 w 4712653"/>
              <a:gd name="connsiteY3" fmla="*/ 0 h 5573485"/>
              <a:gd name="connsiteX4" fmla="*/ 4712653 w 4712653"/>
              <a:gd name="connsiteY4" fmla="*/ 4312375 h 5573485"/>
              <a:gd name="connsiteX0" fmla="*/ 3363913 w 4712653"/>
              <a:gd name="connsiteY0" fmla="*/ 5592535 h 5592535"/>
              <a:gd name="connsiteX1" fmla="*/ 0 w 4712653"/>
              <a:gd name="connsiteY1" fmla="*/ 5573485 h 5592535"/>
              <a:gd name="connsiteX2" fmla="*/ 0 w 4712653"/>
              <a:gd name="connsiteY2" fmla="*/ 0 h 5592535"/>
              <a:gd name="connsiteX3" fmla="*/ 4659313 w 4712653"/>
              <a:gd name="connsiteY3" fmla="*/ 0 h 5592535"/>
              <a:gd name="connsiteX4" fmla="*/ 4712653 w 4712653"/>
              <a:gd name="connsiteY4" fmla="*/ 4312375 h 5592535"/>
              <a:gd name="connsiteX0" fmla="*/ 3363913 w 4712653"/>
              <a:gd name="connsiteY0" fmla="*/ 5592535 h 5592535"/>
              <a:gd name="connsiteX1" fmla="*/ 0 w 4712653"/>
              <a:gd name="connsiteY1" fmla="*/ 5573485 h 5592535"/>
              <a:gd name="connsiteX2" fmla="*/ 0 w 4712653"/>
              <a:gd name="connsiteY2" fmla="*/ 0 h 5592535"/>
              <a:gd name="connsiteX3" fmla="*/ 4659313 w 4712653"/>
              <a:gd name="connsiteY3" fmla="*/ 0 h 5592535"/>
              <a:gd name="connsiteX4" fmla="*/ 4712653 w 4712653"/>
              <a:gd name="connsiteY4" fmla="*/ 4350475 h 5592535"/>
              <a:gd name="connsiteX0" fmla="*/ 3363913 w 4712653"/>
              <a:gd name="connsiteY0" fmla="*/ 5592535 h 5592535"/>
              <a:gd name="connsiteX1" fmla="*/ 0 w 4712653"/>
              <a:gd name="connsiteY1" fmla="*/ 5573485 h 5592535"/>
              <a:gd name="connsiteX2" fmla="*/ 0 w 4712653"/>
              <a:gd name="connsiteY2" fmla="*/ 0 h 5592535"/>
              <a:gd name="connsiteX3" fmla="*/ 4659313 w 4712653"/>
              <a:gd name="connsiteY3" fmla="*/ 0 h 5592535"/>
              <a:gd name="connsiteX4" fmla="*/ 4712653 w 4712653"/>
              <a:gd name="connsiteY4" fmla="*/ 4350475 h 5592535"/>
              <a:gd name="connsiteX5" fmla="*/ 3363913 w 4712653"/>
              <a:gd name="connsiteY5" fmla="*/ 5592535 h 5592535"/>
              <a:gd name="connsiteX0" fmla="*/ 3363913 w 4693603"/>
              <a:gd name="connsiteY0" fmla="*/ 5592535 h 5592535"/>
              <a:gd name="connsiteX1" fmla="*/ 0 w 4693603"/>
              <a:gd name="connsiteY1" fmla="*/ 5573485 h 5592535"/>
              <a:gd name="connsiteX2" fmla="*/ 0 w 4693603"/>
              <a:gd name="connsiteY2" fmla="*/ 0 h 5592535"/>
              <a:gd name="connsiteX3" fmla="*/ 4659313 w 4693603"/>
              <a:gd name="connsiteY3" fmla="*/ 0 h 5592535"/>
              <a:gd name="connsiteX4" fmla="*/ 4693603 w 4693603"/>
              <a:gd name="connsiteY4" fmla="*/ 3588475 h 5592535"/>
              <a:gd name="connsiteX5" fmla="*/ 3363913 w 4693603"/>
              <a:gd name="connsiteY5" fmla="*/ 5592535 h 5592535"/>
              <a:gd name="connsiteX0" fmla="*/ 2430463 w 4693603"/>
              <a:gd name="connsiteY0" fmla="*/ 5592535 h 5592535"/>
              <a:gd name="connsiteX1" fmla="*/ 0 w 4693603"/>
              <a:gd name="connsiteY1" fmla="*/ 5573485 h 5592535"/>
              <a:gd name="connsiteX2" fmla="*/ 0 w 4693603"/>
              <a:gd name="connsiteY2" fmla="*/ 0 h 5592535"/>
              <a:gd name="connsiteX3" fmla="*/ 4659313 w 4693603"/>
              <a:gd name="connsiteY3" fmla="*/ 0 h 5592535"/>
              <a:gd name="connsiteX4" fmla="*/ 4693603 w 4693603"/>
              <a:gd name="connsiteY4" fmla="*/ 3588475 h 5592535"/>
              <a:gd name="connsiteX5" fmla="*/ 2430463 w 4693603"/>
              <a:gd name="connsiteY5" fmla="*/ 5592535 h 5592535"/>
              <a:gd name="connsiteX0" fmla="*/ 2430463 w 4674553"/>
              <a:gd name="connsiteY0" fmla="*/ 5592535 h 5592535"/>
              <a:gd name="connsiteX1" fmla="*/ 0 w 4674553"/>
              <a:gd name="connsiteY1" fmla="*/ 5573485 h 5592535"/>
              <a:gd name="connsiteX2" fmla="*/ 0 w 4674553"/>
              <a:gd name="connsiteY2" fmla="*/ 0 h 5592535"/>
              <a:gd name="connsiteX3" fmla="*/ 4659313 w 4674553"/>
              <a:gd name="connsiteY3" fmla="*/ 0 h 5592535"/>
              <a:gd name="connsiteX4" fmla="*/ 4674553 w 4674553"/>
              <a:gd name="connsiteY4" fmla="*/ 3569425 h 5592535"/>
              <a:gd name="connsiteX5" fmla="*/ 2430463 w 4674553"/>
              <a:gd name="connsiteY5" fmla="*/ 5592535 h 5592535"/>
              <a:gd name="connsiteX0" fmla="*/ 2430463 w 4674553"/>
              <a:gd name="connsiteY0" fmla="*/ 5573485 h 5573485"/>
              <a:gd name="connsiteX1" fmla="*/ 0 w 4674553"/>
              <a:gd name="connsiteY1" fmla="*/ 5573485 h 5573485"/>
              <a:gd name="connsiteX2" fmla="*/ 0 w 4674553"/>
              <a:gd name="connsiteY2" fmla="*/ 0 h 5573485"/>
              <a:gd name="connsiteX3" fmla="*/ 4659313 w 4674553"/>
              <a:gd name="connsiteY3" fmla="*/ 0 h 5573485"/>
              <a:gd name="connsiteX4" fmla="*/ 4674553 w 4674553"/>
              <a:gd name="connsiteY4" fmla="*/ 3569425 h 5573485"/>
              <a:gd name="connsiteX5" fmla="*/ 2430463 w 4674553"/>
              <a:gd name="connsiteY5" fmla="*/ 5573485 h 5573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74553" h="5573485">
                <a:moveTo>
                  <a:pt x="2430463" y="5573485"/>
                </a:moveTo>
                <a:lnTo>
                  <a:pt x="0" y="5573485"/>
                </a:lnTo>
                <a:lnTo>
                  <a:pt x="0" y="0"/>
                </a:lnTo>
                <a:lnTo>
                  <a:pt x="4659313" y="0"/>
                </a:lnTo>
                <a:cubicBezTo>
                  <a:pt x="4659313" y="1857828"/>
                  <a:pt x="4674553" y="3569425"/>
                  <a:pt x="4674553" y="3569425"/>
                </a:cubicBezTo>
                <a:lnTo>
                  <a:pt x="2430463" y="5573485"/>
                </a:lnTo>
                <a:close/>
              </a:path>
            </a:pathLst>
          </a:custGeom>
          <a:solidFill>
            <a:schemeClr val="tx2"/>
          </a:solidFill>
        </p:spPr>
        <p:txBody>
          <a:bodyPr/>
          <a:lstStyle>
            <a:lvl1pPr marL="0" indent="0">
              <a:buNone/>
              <a:defRPr b="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på ikonen för att lägga till en bild</a:t>
            </a:r>
            <a:endParaRPr lang="fr-CA" dirty="0"/>
          </a:p>
        </p:txBody>
      </p:sp>
      <p:sp>
        <p:nvSpPr>
          <p:cNvPr id="8" name="Espace réservé du titre 1"/>
          <p:cNvSpPr>
            <a:spLocks noGrp="1"/>
          </p:cNvSpPr>
          <p:nvPr>
            <p:ph type="title"/>
          </p:nvPr>
        </p:nvSpPr>
        <p:spPr>
          <a:xfrm>
            <a:off x="554182" y="430306"/>
            <a:ext cx="8035636" cy="847165"/>
          </a:xfrm>
          <a:prstGeom prst="rect">
            <a:avLst/>
          </a:prstGeom>
        </p:spPr>
        <p:txBody>
          <a:bodyPr vert="horz" lIns="91429" tIns="45714" rIns="91429" bIns="45714" rtlCol="0" anchor="t" anchorCtr="0">
            <a:normAutofit/>
          </a:bodyPr>
          <a:lstStyle/>
          <a:p>
            <a:r>
              <a:rPr lang="sv-SE" smtClean="0"/>
              <a:t>Klicka här för att ändra format</a:t>
            </a:r>
            <a:endParaRPr lang="fr-CA" dirty="0"/>
          </a:p>
        </p:txBody>
      </p:sp>
      <p:sp>
        <p:nvSpPr>
          <p:cNvPr id="11" name="Espace réservé du texte 14"/>
          <p:cNvSpPr>
            <a:spLocks noGrp="1"/>
          </p:cNvSpPr>
          <p:nvPr>
            <p:ph type="body" sz="quarter" idx="10"/>
          </p:nvPr>
        </p:nvSpPr>
        <p:spPr>
          <a:xfrm>
            <a:off x="2900796" y="1344706"/>
            <a:ext cx="5689023" cy="4235824"/>
          </a:xfrm>
          <a:prstGeom prst="snip1Rect">
            <a:avLst/>
          </a:prstGeom>
          <a:solidFill>
            <a:schemeClr val="bg2">
              <a:alpha val="85000"/>
            </a:schemeClr>
          </a:solidFill>
        </p:spPr>
        <p:txBody>
          <a:bodyPr lIns="290758" tIns="96919"/>
          <a:lstStyle>
            <a:lvl1pPr marL="307718" indent="-307718">
              <a:buClr>
                <a:schemeClr val="tx1"/>
              </a:buClr>
              <a:buFont typeface="Wingdings" panose="05000000000000000000" pitchFamily="2" charset="2"/>
              <a:buChar char="à"/>
              <a:defRPr b="1">
                <a:solidFill>
                  <a:schemeClr val="accent6"/>
                </a:solidFill>
              </a:defRPr>
            </a:lvl1pPr>
            <a:lvl2pPr marL="564151" indent="-262131">
              <a:buFont typeface="Wingdings" panose="05000000000000000000" pitchFamily="2" charset="2"/>
              <a:buChar char="§"/>
              <a:defRPr>
                <a:solidFill>
                  <a:schemeClr val="accent6"/>
                </a:solidFill>
              </a:defRPr>
            </a:lvl2pPr>
            <a:lvl3pPr marL="820583" indent="-256432">
              <a:buFont typeface="Courier New" panose="02070309020205020404" pitchFamily="49" charset="0"/>
              <a:buChar char="-"/>
              <a:defRPr>
                <a:solidFill>
                  <a:schemeClr val="accent6"/>
                </a:solidFill>
              </a:defRPr>
            </a:lvl3pPr>
            <a:lvl4pPr marL="1122603" indent="-259281">
              <a:buSzPct val="90000"/>
              <a:buFont typeface="Wingdings" panose="05000000000000000000" pitchFamily="2" charset="2"/>
              <a:buChar char="w"/>
              <a:defRPr>
                <a:solidFill>
                  <a:schemeClr val="accent6"/>
                </a:solidFill>
              </a:defRPr>
            </a:lvl4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sidfot 3"/>
          <p:cNvSpPr>
            <a:spLocks noGrp="1"/>
          </p:cNvSpPr>
          <p:nvPr>
            <p:ph type="ftr" sz="quarter" idx="3"/>
          </p:nvPr>
        </p:nvSpPr>
        <p:spPr>
          <a:xfrm>
            <a:off x="3124200" y="6132900"/>
            <a:ext cx="3581400" cy="30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7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7723636" y="285750"/>
            <a:ext cx="865620" cy="268941"/>
          </a:xfrm>
          <a:prstGeom prst="rect">
            <a:avLst/>
          </a:prstGeom>
        </p:spPr>
        <p:txBody>
          <a:bodyPr vert="horz" lIns="82058" tIns="41029" rIns="0" bIns="41029" rtlCol="0" anchor="ctr"/>
          <a:lstStyle>
            <a:lvl1pPr algn="r">
              <a:defRPr sz="1100">
                <a:solidFill>
                  <a:schemeClr val="accent4"/>
                </a:solidFill>
              </a:defRPr>
            </a:lvl1pPr>
          </a:lstStyle>
          <a:p>
            <a:fld id="{6008F345-272B-4070-AF26-BA172EEA2059}" type="slidenum">
              <a:rPr lang="fr-CA" smtClean="0"/>
              <a:pPr/>
              <a:t>‹#›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751018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conten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sz="quarter" idx="17"/>
          </p:nvPr>
        </p:nvSpPr>
        <p:spPr>
          <a:xfrm>
            <a:off x="2978727" y="1277471"/>
            <a:ext cx="5611091" cy="4437529"/>
          </a:xfrm>
          <a:prstGeom prst="snip1Rect">
            <a:avLst/>
          </a:prstGeom>
        </p:spPr>
        <p:txBody>
          <a:bodyPr/>
          <a:lstStyle>
            <a:lvl1pPr marL="1179587" indent="0">
              <a:buNone/>
              <a:defRPr b="0">
                <a:solidFill>
                  <a:schemeClr val="tx1"/>
                </a:solidFill>
              </a:defRPr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7" name="Espace réservé du texte 3"/>
          <p:cNvSpPr>
            <a:spLocks noGrp="1"/>
          </p:cNvSpPr>
          <p:nvPr>
            <p:ph type="body" sz="quarter" idx="18"/>
          </p:nvPr>
        </p:nvSpPr>
        <p:spPr>
          <a:xfrm>
            <a:off x="-26898" y="2106828"/>
            <a:ext cx="4113989" cy="4751289"/>
          </a:xfrm>
          <a:custGeom>
            <a:avLst/>
            <a:gdLst>
              <a:gd name="connsiteX0" fmla="*/ 0 w 4419600"/>
              <a:gd name="connsiteY0" fmla="*/ 0 h 5257800"/>
              <a:gd name="connsiteX1" fmla="*/ 3682985 w 4419600"/>
              <a:gd name="connsiteY1" fmla="*/ 0 h 5257800"/>
              <a:gd name="connsiteX2" fmla="*/ 4419600 w 4419600"/>
              <a:gd name="connsiteY2" fmla="*/ 736615 h 5257800"/>
              <a:gd name="connsiteX3" fmla="*/ 4419600 w 4419600"/>
              <a:gd name="connsiteY3" fmla="*/ 5257800 h 5257800"/>
              <a:gd name="connsiteX4" fmla="*/ 0 w 4419600"/>
              <a:gd name="connsiteY4" fmla="*/ 5257800 h 5257800"/>
              <a:gd name="connsiteX5" fmla="*/ 0 w 4419600"/>
              <a:gd name="connsiteY5" fmla="*/ 0 h 5257800"/>
              <a:gd name="connsiteX0" fmla="*/ 0 w 4419600"/>
              <a:gd name="connsiteY0" fmla="*/ 6335 h 5264135"/>
              <a:gd name="connsiteX1" fmla="*/ 3682985 w 4419600"/>
              <a:gd name="connsiteY1" fmla="*/ 6335 h 5264135"/>
              <a:gd name="connsiteX2" fmla="*/ 4400550 w 4419600"/>
              <a:gd name="connsiteY2" fmla="*/ 0 h 5264135"/>
              <a:gd name="connsiteX3" fmla="*/ 4419600 w 4419600"/>
              <a:gd name="connsiteY3" fmla="*/ 5264135 h 5264135"/>
              <a:gd name="connsiteX4" fmla="*/ 0 w 4419600"/>
              <a:gd name="connsiteY4" fmla="*/ 5264135 h 5264135"/>
              <a:gd name="connsiteX5" fmla="*/ 0 w 4419600"/>
              <a:gd name="connsiteY5" fmla="*/ 6335 h 5264135"/>
              <a:gd name="connsiteX0" fmla="*/ 4419600 w 4511040"/>
              <a:gd name="connsiteY0" fmla="*/ 5264135 h 5355575"/>
              <a:gd name="connsiteX1" fmla="*/ 0 w 4511040"/>
              <a:gd name="connsiteY1" fmla="*/ 5264135 h 5355575"/>
              <a:gd name="connsiteX2" fmla="*/ 0 w 4511040"/>
              <a:gd name="connsiteY2" fmla="*/ 6335 h 5355575"/>
              <a:gd name="connsiteX3" fmla="*/ 3682985 w 4511040"/>
              <a:gd name="connsiteY3" fmla="*/ 6335 h 5355575"/>
              <a:gd name="connsiteX4" fmla="*/ 4400550 w 4511040"/>
              <a:gd name="connsiteY4" fmla="*/ 0 h 5355575"/>
              <a:gd name="connsiteX5" fmla="*/ 4511040 w 4511040"/>
              <a:gd name="connsiteY5" fmla="*/ 5355575 h 5355575"/>
              <a:gd name="connsiteX0" fmla="*/ 4419600 w 4487289"/>
              <a:gd name="connsiteY0" fmla="*/ 5264135 h 5264135"/>
              <a:gd name="connsiteX1" fmla="*/ 0 w 4487289"/>
              <a:gd name="connsiteY1" fmla="*/ 5264135 h 5264135"/>
              <a:gd name="connsiteX2" fmla="*/ 0 w 4487289"/>
              <a:gd name="connsiteY2" fmla="*/ 6335 h 5264135"/>
              <a:gd name="connsiteX3" fmla="*/ 3682985 w 4487289"/>
              <a:gd name="connsiteY3" fmla="*/ 6335 h 5264135"/>
              <a:gd name="connsiteX4" fmla="*/ 4400550 w 4487289"/>
              <a:gd name="connsiteY4" fmla="*/ 0 h 5264135"/>
              <a:gd name="connsiteX5" fmla="*/ 4487289 w 4487289"/>
              <a:gd name="connsiteY5" fmla="*/ 4132417 h 5264135"/>
              <a:gd name="connsiteX0" fmla="*/ 3433948 w 4487289"/>
              <a:gd name="connsiteY0" fmla="*/ 5252260 h 5264135"/>
              <a:gd name="connsiteX1" fmla="*/ 0 w 4487289"/>
              <a:gd name="connsiteY1" fmla="*/ 5264135 h 5264135"/>
              <a:gd name="connsiteX2" fmla="*/ 0 w 4487289"/>
              <a:gd name="connsiteY2" fmla="*/ 6335 h 5264135"/>
              <a:gd name="connsiteX3" fmla="*/ 3682985 w 4487289"/>
              <a:gd name="connsiteY3" fmla="*/ 6335 h 5264135"/>
              <a:gd name="connsiteX4" fmla="*/ 4400550 w 4487289"/>
              <a:gd name="connsiteY4" fmla="*/ 0 h 5264135"/>
              <a:gd name="connsiteX5" fmla="*/ 4487289 w 4487289"/>
              <a:gd name="connsiteY5" fmla="*/ 4132417 h 5264135"/>
              <a:gd name="connsiteX0" fmla="*/ 2462398 w 4487289"/>
              <a:gd name="connsiteY0" fmla="*/ 5233210 h 5264135"/>
              <a:gd name="connsiteX1" fmla="*/ 0 w 4487289"/>
              <a:gd name="connsiteY1" fmla="*/ 5264135 h 5264135"/>
              <a:gd name="connsiteX2" fmla="*/ 0 w 4487289"/>
              <a:gd name="connsiteY2" fmla="*/ 6335 h 5264135"/>
              <a:gd name="connsiteX3" fmla="*/ 3682985 w 4487289"/>
              <a:gd name="connsiteY3" fmla="*/ 6335 h 5264135"/>
              <a:gd name="connsiteX4" fmla="*/ 4400550 w 4487289"/>
              <a:gd name="connsiteY4" fmla="*/ 0 h 5264135"/>
              <a:gd name="connsiteX5" fmla="*/ 4487289 w 4487289"/>
              <a:gd name="connsiteY5" fmla="*/ 4132417 h 5264135"/>
              <a:gd name="connsiteX0" fmla="*/ 2462398 w 4468239"/>
              <a:gd name="connsiteY0" fmla="*/ 5233210 h 5264135"/>
              <a:gd name="connsiteX1" fmla="*/ 0 w 4468239"/>
              <a:gd name="connsiteY1" fmla="*/ 5264135 h 5264135"/>
              <a:gd name="connsiteX2" fmla="*/ 0 w 4468239"/>
              <a:gd name="connsiteY2" fmla="*/ 6335 h 5264135"/>
              <a:gd name="connsiteX3" fmla="*/ 3682985 w 4468239"/>
              <a:gd name="connsiteY3" fmla="*/ 6335 h 5264135"/>
              <a:gd name="connsiteX4" fmla="*/ 4400550 w 4468239"/>
              <a:gd name="connsiteY4" fmla="*/ 0 h 5264135"/>
              <a:gd name="connsiteX5" fmla="*/ 4468239 w 4468239"/>
              <a:gd name="connsiteY5" fmla="*/ 3275167 h 5264135"/>
              <a:gd name="connsiteX0" fmla="*/ 2462398 w 4468239"/>
              <a:gd name="connsiteY0" fmla="*/ 5226875 h 5257800"/>
              <a:gd name="connsiteX1" fmla="*/ 0 w 4468239"/>
              <a:gd name="connsiteY1" fmla="*/ 5257800 h 5257800"/>
              <a:gd name="connsiteX2" fmla="*/ 0 w 4468239"/>
              <a:gd name="connsiteY2" fmla="*/ 0 h 5257800"/>
              <a:gd name="connsiteX3" fmla="*/ 3682985 w 4468239"/>
              <a:gd name="connsiteY3" fmla="*/ 0 h 5257800"/>
              <a:gd name="connsiteX4" fmla="*/ 4431954 w 4468239"/>
              <a:gd name="connsiteY4" fmla="*/ 9193 h 5257800"/>
              <a:gd name="connsiteX5" fmla="*/ 4468239 w 4468239"/>
              <a:gd name="connsiteY5" fmla="*/ 3268832 h 5257800"/>
              <a:gd name="connsiteX0" fmla="*/ 2462398 w 4468239"/>
              <a:gd name="connsiteY0" fmla="*/ 5226875 h 5257800"/>
              <a:gd name="connsiteX1" fmla="*/ 0 w 4468239"/>
              <a:gd name="connsiteY1" fmla="*/ 5257800 h 5257800"/>
              <a:gd name="connsiteX2" fmla="*/ 0 w 4468239"/>
              <a:gd name="connsiteY2" fmla="*/ 0 h 5257800"/>
              <a:gd name="connsiteX3" fmla="*/ 3682985 w 4468239"/>
              <a:gd name="connsiteY3" fmla="*/ 0 h 5257800"/>
              <a:gd name="connsiteX4" fmla="*/ 4431954 w 4468239"/>
              <a:gd name="connsiteY4" fmla="*/ 1430 h 5257800"/>
              <a:gd name="connsiteX5" fmla="*/ 4468239 w 4468239"/>
              <a:gd name="connsiteY5" fmla="*/ 3268832 h 5257800"/>
              <a:gd name="connsiteX0" fmla="*/ 2462398 w 4468239"/>
              <a:gd name="connsiteY0" fmla="*/ 5226875 h 5257800"/>
              <a:gd name="connsiteX1" fmla="*/ 0 w 4468239"/>
              <a:gd name="connsiteY1" fmla="*/ 5257800 h 5257800"/>
              <a:gd name="connsiteX2" fmla="*/ 0 w 4468239"/>
              <a:gd name="connsiteY2" fmla="*/ 0 h 5257800"/>
              <a:gd name="connsiteX3" fmla="*/ 3682985 w 4468239"/>
              <a:gd name="connsiteY3" fmla="*/ 0 h 5257800"/>
              <a:gd name="connsiteX4" fmla="*/ 4431954 w 4468239"/>
              <a:gd name="connsiteY4" fmla="*/ 1430 h 5257800"/>
              <a:gd name="connsiteX5" fmla="*/ 4468239 w 4468239"/>
              <a:gd name="connsiteY5" fmla="*/ 3307651 h 5257800"/>
              <a:gd name="connsiteX0" fmla="*/ 2462398 w 4468239"/>
              <a:gd name="connsiteY0" fmla="*/ 5250166 h 5257800"/>
              <a:gd name="connsiteX1" fmla="*/ 0 w 4468239"/>
              <a:gd name="connsiteY1" fmla="*/ 5257800 h 5257800"/>
              <a:gd name="connsiteX2" fmla="*/ 0 w 4468239"/>
              <a:gd name="connsiteY2" fmla="*/ 0 h 5257800"/>
              <a:gd name="connsiteX3" fmla="*/ 3682985 w 4468239"/>
              <a:gd name="connsiteY3" fmla="*/ 0 h 5257800"/>
              <a:gd name="connsiteX4" fmla="*/ 4431954 w 4468239"/>
              <a:gd name="connsiteY4" fmla="*/ 1430 h 5257800"/>
              <a:gd name="connsiteX5" fmla="*/ 4468239 w 4468239"/>
              <a:gd name="connsiteY5" fmla="*/ 3307651 h 5257800"/>
              <a:gd name="connsiteX0" fmla="*/ 2454547 w 4468239"/>
              <a:gd name="connsiteY0" fmla="*/ 5273458 h 5273458"/>
              <a:gd name="connsiteX1" fmla="*/ 0 w 4468239"/>
              <a:gd name="connsiteY1" fmla="*/ 5257800 h 5273458"/>
              <a:gd name="connsiteX2" fmla="*/ 0 w 4468239"/>
              <a:gd name="connsiteY2" fmla="*/ 0 h 5273458"/>
              <a:gd name="connsiteX3" fmla="*/ 3682985 w 4468239"/>
              <a:gd name="connsiteY3" fmla="*/ 0 h 5273458"/>
              <a:gd name="connsiteX4" fmla="*/ 4431954 w 4468239"/>
              <a:gd name="connsiteY4" fmla="*/ 1430 h 5273458"/>
              <a:gd name="connsiteX5" fmla="*/ 4468239 w 4468239"/>
              <a:gd name="connsiteY5" fmla="*/ 3307651 h 5273458"/>
              <a:gd name="connsiteX0" fmla="*/ 2383889 w 4468239"/>
              <a:gd name="connsiteY0" fmla="*/ 5265694 h 5265694"/>
              <a:gd name="connsiteX1" fmla="*/ 0 w 4468239"/>
              <a:gd name="connsiteY1" fmla="*/ 5257800 h 5265694"/>
              <a:gd name="connsiteX2" fmla="*/ 0 w 4468239"/>
              <a:gd name="connsiteY2" fmla="*/ 0 h 5265694"/>
              <a:gd name="connsiteX3" fmla="*/ 3682985 w 4468239"/>
              <a:gd name="connsiteY3" fmla="*/ 0 h 5265694"/>
              <a:gd name="connsiteX4" fmla="*/ 4431954 w 4468239"/>
              <a:gd name="connsiteY4" fmla="*/ 1430 h 5265694"/>
              <a:gd name="connsiteX5" fmla="*/ 4468239 w 4468239"/>
              <a:gd name="connsiteY5" fmla="*/ 3307651 h 5265694"/>
              <a:gd name="connsiteX0" fmla="*/ 2470249 w 4468239"/>
              <a:gd name="connsiteY0" fmla="*/ 5257929 h 5257929"/>
              <a:gd name="connsiteX1" fmla="*/ 0 w 4468239"/>
              <a:gd name="connsiteY1" fmla="*/ 5257800 h 5257929"/>
              <a:gd name="connsiteX2" fmla="*/ 0 w 4468239"/>
              <a:gd name="connsiteY2" fmla="*/ 0 h 5257929"/>
              <a:gd name="connsiteX3" fmla="*/ 3682985 w 4468239"/>
              <a:gd name="connsiteY3" fmla="*/ 0 h 5257929"/>
              <a:gd name="connsiteX4" fmla="*/ 4431954 w 4468239"/>
              <a:gd name="connsiteY4" fmla="*/ 1430 h 5257929"/>
              <a:gd name="connsiteX5" fmla="*/ 4468239 w 4468239"/>
              <a:gd name="connsiteY5" fmla="*/ 3307651 h 5257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68239" h="5257929">
                <a:moveTo>
                  <a:pt x="2470249" y="5257929"/>
                </a:moveTo>
                <a:lnTo>
                  <a:pt x="0" y="5257800"/>
                </a:lnTo>
                <a:lnTo>
                  <a:pt x="0" y="0"/>
                </a:lnTo>
                <a:lnTo>
                  <a:pt x="3682985" y="0"/>
                </a:lnTo>
                <a:lnTo>
                  <a:pt x="4431954" y="1430"/>
                </a:lnTo>
                <a:cubicBezTo>
                  <a:pt x="4438304" y="1756142"/>
                  <a:pt x="4468239" y="3307651"/>
                  <a:pt x="4468239" y="3307651"/>
                </a:cubicBezTo>
              </a:path>
            </a:pathLst>
          </a:custGeom>
          <a:solidFill>
            <a:schemeClr val="bg2">
              <a:alpha val="85000"/>
            </a:schemeClr>
          </a:solidFill>
        </p:spPr>
        <p:txBody>
          <a:bodyPr tIns="328233" rIns="290758"/>
          <a:lstStyle>
            <a:lvl1pPr marL="718010" indent="-307718">
              <a:buClr>
                <a:schemeClr val="tx2"/>
              </a:buClr>
              <a:tabLst/>
              <a:defRPr b="0">
                <a:solidFill>
                  <a:schemeClr val="accent5"/>
                </a:solidFill>
              </a:defRPr>
            </a:lvl1pPr>
            <a:lvl2pPr marL="1032852" indent="-307718">
              <a:buClr>
                <a:schemeClr val="tx2"/>
              </a:buClr>
              <a:defRPr>
                <a:solidFill>
                  <a:schemeClr val="accent5"/>
                </a:solidFill>
              </a:defRPr>
            </a:lvl2pPr>
            <a:lvl3pPr marL="1340570" indent="-310568">
              <a:buClr>
                <a:schemeClr val="tx2"/>
              </a:buClr>
              <a:buFont typeface="Courier New" panose="02070309020205020404" pitchFamily="49" charset="0"/>
              <a:buChar char="-"/>
              <a:defRPr>
                <a:solidFill>
                  <a:schemeClr val="accent5"/>
                </a:solidFill>
              </a:defRPr>
            </a:lvl3pPr>
            <a:lvl4pPr marL="1686753" indent="-307718">
              <a:buClr>
                <a:schemeClr val="tx2"/>
              </a:buClr>
              <a:buSzPct val="90000"/>
              <a:buFont typeface="Wingdings" panose="05000000000000000000" pitchFamily="2" charset="2"/>
              <a:buChar char="w"/>
              <a:defRPr>
                <a:solidFill>
                  <a:schemeClr val="accent5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8" name="Espace réservé du titre 1"/>
          <p:cNvSpPr>
            <a:spLocks noGrp="1"/>
          </p:cNvSpPr>
          <p:nvPr>
            <p:ph type="title"/>
          </p:nvPr>
        </p:nvSpPr>
        <p:spPr>
          <a:xfrm>
            <a:off x="554182" y="430306"/>
            <a:ext cx="8035636" cy="847165"/>
          </a:xfrm>
          <a:prstGeom prst="rect">
            <a:avLst/>
          </a:prstGeom>
        </p:spPr>
        <p:txBody>
          <a:bodyPr vert="horz" lIns="91429" tIns="45714" rIns="91429" bIns="45714" rtlCol="0" anchor="t" anchorCtr="0">
            <a:normAutofit/>
          </a:bodyPr>
          <a:lstStyle/>
          <a:p>
            <a:r>
              <a:rPr lang="sv-SE" smtClean="0"/>
              <a:t>Klicka här för att ändra format</a:t>
            </a:r>
            <a:endParaRPr lang="fr-CA" dirty="0"/>
          </a:p>
        </p:txBody>
      </p:sp>
      <p:sp>
        <p:nvSpPr>
          <p:cNvPr id="10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7723636" y="285750"/>
            <a:ext cx="865620" cy="268941"/>
          </a:xfrm>
          <a:prstGeom prst="rect">
            <a:avLst/>
          </a:prstGeom>
        </p:spPr>
        <p:txBody>
          <a:bodyPr vert="horz" lIns="82058" tIns="41029" rIns="0" bIns="41029" rtlCol="0" anchor="ctr"/>
          <a:lstStyle>
            <a:lvl1pPr algn="r">
              <a:defRPr sz="1100">
                <a:solidFill>
                  <a:schemeClr val="accent4"/>
                </a:solidFill>
              </a:defRPr>
            </a:lvl1pPr>
          </a:lstStyle>
          <a:p>
            <a:fld id="{6008F345-272B-4070-AF26-BA172EEA2059}" type="slidenum">
              <a:rPr lang="fr-CA" smtClean="0"/>
              <a:pPr/>
              <a:t>‹#›</a:t>
            </a:fld>
            <a:endParaRPr lang="fr-CA" dirty="0"/>
          </a:p>
        </p:txBody>
      </p:sp>
      <p:sp>
        <p:nvSpPr>
          <p:cNvPr id="9" name="Platshållare för sidfot 3"/>
          <p:cNvSpPr>
            <a:spLocks noGrp="1"/>
          </p:cNvSpPr>
          <p:nvPr>
            <p:ph type="ftr" sz="quarter" idx="3"/>
          </p:nvPr>
        </p:nvSpPr>
        <p:spPr>
          <a:xfrm>
            <a:off x="3124200" y="6132900"/>
            <a:ext cx="3581400" cy="30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20293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54182" y="430306"/>
            <a:ext cx="8035636" cy="847165"/>
          </a:xfrm>
          <a:prstGeom prst="rect">
            <a:avLst/>
          </a:prstGeom>
        </p:spPr>
        <p:txBody>
          <a:bodyPr vert="horz" lIns="91429" tIns="45714" rIns="91429" bIns="45714" rtlCol="0" anchor="t" anchorCtr="0">
            <a:normAutofit/>
          </a:bodyPr>
          <a:lstStyle/>
          <a:p>
            <a:endParaRPr lang="sv-SE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8596" y="5954344"/>
            <a:ext cx="1466091" cy="600457"/>
          </a:xfrm>
          <a:prstGeom prst="rect">
            <a:avLst/>
          </a:prstGeom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7723636" y="285750"/>
            <a:ext cx="865620" cy="268941"/>
          </a:xfrm>
          <a:prstGeom prst="rect">
            <a:avLst/>
          </a:prstGeom>
        </p:spPr>
        <p:txBody>
          <a:bodyPr vert="horz" lIns="82058" tIns="41029" rIns="0" bIns="41029" rtlCol="0" anchor="ctr"/>
          <a:lstStyle>
            <a:lvl1pPr algn="r">
              <a:defRPr sz="1100">
                <a:solidFill>
                  <a:schemeClr val="accent4"/>
                </a:solidFill>
              </a:defRPr>
            </a:lvl1pPr>
          </a:lstStyle>
          <a:p>
            <a:fld id="{6008F345-272B-4070-AF26-BA172EEA205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Espace réservé du texte 2"/>
          <p:cNvSpPr>
            <a:spLocks noGrp="1"/>
          </p:cNvSpPr>
          <p:nvPr>
            <p:ph type="body" idx="1"/>
          </p:nvPr>
        </p:nvSpPr>
        <p:spPr>
          <a:xfrm>
            <a:off x="554183" y="1277470"/>
            <a:ext cx="8035636" cy="4716000"/>
          </a:xfrm>
          <a:prstGeom prst="rect">
            <a:avLst/>
          </a:prstGeom>
        </p:spPr>
        <p:txBody>
          <a:bodyPr vert="horz" lIns="82058" tIns="41029" rIns="82058" bIns="41029" rtlCol="0">
            <a:normAutofit/>
          </a:bodyPr>
          <a:lstStyle/>
          <a:p>
            <a:pPr lvl="0"/>
            <a:endParaRPr lang="sv-SE" dirty="0" smtClean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3"/>
          </p:nvPr>
        </p:nvSpPr>
        <p:spPr>
          <a:xfrm>
            <a:off x="552450" y="6132900"/>
            <a:ext cx="5695950" cy="30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80998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6" r:id="rId4"/>
    <p:sldLayoutId id="2147483678" r:id="rId5"/>
    <p:sldLayoutId id="2147483663" r:id="rId6"/>
    <p:sldLayoutId id="2147483672" r:id="rId7"/>
    <p:sldLayoutId id="2147483677" r:id="rId8"/>
    <p:sldLayoutId id="2147483674" r:id="rId9"/>
    <p:sldLayoutId id="2147483675" r:id="rId10"/>
    <p:sldLayoutId id="2147483680" r:id="rId11"/>
    <p:sldLayoutId id="2147483679" r:id="rId12"/>
    <p:sldLayoutId id="2147483681" r:id="rId13"/>
    <p:sldLayoutId id="2147483676" r:id="rId14"/>
    <p:sldLayoutId id="2147483665" r:id="rId15"/>
    <p:sldLayoutId id="2147483683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marL="0" indent="0" algn="l" defTabSz="914293" rtl="0" eaLnBrk="1" latinLnBrk="0" hangingPunct="1">
        <a:spcBef>
          <a:spcPct val="0"/>
        </a:spcBef>
        <a:buNone/>
        <a:tabLst/>
        <a:defRPr sz="2700" kern="1200" baseline="0">
          <a:solidFill>
            <a:schemeClr val="tx1"/>
          </a:solidFill>
          <a:latin typeface="+mn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7718" indent="-307718" algn="l" defTabSz="914293" rtl="0" eaLnBrk="1" latinLnBrk="0" hangingPunct="1">
        <a:spcBef>
          <a:spcPct val="20000"/>
        </a:spcBef>
        <a:buClr>
          <a:schemeClr val="tx1"/>
        </a:buClr>
        <a:buFont typeface="Wingdings" panose="05000000000000000000" pitchFamily="2" charset="2"/>
        <a:buChar char=""/>
        <a:defRPr sz="1800" b="1" kern="1200" baseline="0">
          <a:solidFill>
            <a:schemeClr val="accent4"/>
          </a:solidFill>
          <a:latin typeface="+mn-lt"/>
          <a:ea typeface="+mn-ea"/>
          <a:cs typeface="+mn-cs"/>
        </a:defRPr>
      </a:lvl1pPr>
      <a:lvl2pPr marL="564151" indent="-205146" algn="l" defTabSz="914293" rtl="0" eaLnBrk="1" latinLnBrk="0" hangingPunct="1">
        <a:spcBef>
          <a:spcPct val="20000"/>
        </a:spcBef>
        <a:buClr>
          <a:schemeClr val="tx1"/>
        </a:buClr>
        <a:buFont typeface="Wingdings" panose="05000000000000000000" pitchFamily="2" charset="2"/>
        <a:buChar char="§"/>
        <a:defRPr lang="fr-FR" sz="1800" kern="1200" baseline="0" dirty="0" smtClean="0">
          <a:solidFill>
            <a:schemeClr val="accent4"/>
          </a:solidFill>
          <a:latin typeface="+mn-lt"/>
          <a:ea typeface="+mn-ea"/>
          <a:cs typeface="+mn-cs"/>
        </a:defRPr>
      </a:lvl2pPr>
      <a:lvl3pPr marL="964470" marR="0" indent="-237912" algn="l" defTabSz="914293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chemeClr val="tx1"/>
        </a:buClr>
        <a:buSzTx/>
        <a:buFont typeface="Courier New" panose="02070309020205020404" pitchFamily="49" charset="0"/>
        <a:buChar char="-"/>
        <a:tabLst/>
        <a:defRPr lang="fr-FR" sz="1800" kern="1200" dirty="0" smtClean="0">
          <a:solidFill>
            <a:schemeClr val="accent4"/>
          </a:solidFill>
          <a:latin typeface="+mn-lt"/>
          <a:ea typeface="+mn-ea"/>
          <a:cs typeface="+mn-cs"/>
        </a:defRPr>
      </a:lvl3pPr>
      <a:lvl4pPr marL="1290708" marR="0" indent="-227940" algn="l" defTabSz="914293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chemeClr val="tx1"/>
        </a:buClr>
        <a:buSzPct val="96000"/>
        <a:buFont typeface="Wingdings" panose="05000000000000000000" pitchFamily="2" charset="2"/>
        <a:buChar char=""/>
        <a:tabLst/>
        <a:defRPr lang="fr-FR" sz="1800" kern="1200" baseline="0" dirty="0" smtClean="0">
          <a:solidFill>
            <a:schemeClr val="accent4"/>
          </a:solidFill>
          <a:latin typeface="+mn-lt"/>
          <a:ea typeface="+mn-ea"/>
          <a:cs typeface="+mn-cs"/>
        </a:defRPr>
      </a:lvl4pPr>
      <a:lvl5pPr marL="2057159" indent="-228573" algn="l" defTabSz="914293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06" indent="-228573" algn="l" defTabSz="91429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53" indent="-228573" algn="l" defTabSz="91429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99" indent="-228573" algn="l" defTabSz="91429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46" indent="-228573" algn="l" defTabSz="91429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3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9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2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72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latshållare för bild 5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7"/>
          <a:stretch>
            <a:fillRect/>
          </a:stretch>
        </p:blipFill>
        <p:spPr>
          <a:xfrm>
            <a:off x="3159124" y="537882"/>
            <a:ext cx="5430693" cy="5026925"/>
          </a:xfrm>
        </p:spPr>
      </p:pic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4" name="Rubrik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Utvärdering av </a:t>
            </a:r>
            <a:r>
              <a:rPr lang="sv-SE" dirty="0" err="1" smtClean="0"/>
              <a:t>BELOKs</a:t>
            </a:r>
            <a:r>
              <a:rPr lang="sv-SE" dirty="0" smtClean="0"/>
              <a:t> </a:t>
            </a:r>
            <a:r>
              <a:rPr lang="sv-SE" dirty="0"/>
              <a:t>renoveringsmetod </a:t>
            </a:r>
            <a:r>
              <a:rPr lang="sv-SE" dirty="0" smtClean="0"/>
              <a:t>Totalprojektmetod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dirty="0" smtClean="0"/>
              <a:t>2014-11-14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77972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SYFTE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Att utvärdering </a:t>
            </a:r>
            <a:r>
              <a:rPr lang="sv-SE" dirty="0" err="1" smtClean="0"/>
              <a:t>BELOKs</a:t>
            </a:r>
            <a:r>
              <a:rPr lang="sv-SE" dirty="0" smtClean="0"/>
              <a:t> </a:t>
            </a:r>
            <a:r>
              <a:rPr lang="sv-SE" dirty="0" smtClean="0"/>
              <a:t>renoveringsmetod </a:t>
            </a:r>
            <a:r>
              <a:rPr lang="sv-SE" dirty="0" smtClean="0"/>
              <a:t>Totalprojektmetod </a:t>
            </a:r>
            <a:r>
              <a:rPr lang="sv-SE" dirty="0" smtClean="0"/>
              <a:t>med avseende på: </a:t>
            </a:r>
          </a:p>
          <a:p>
            <a:r>
              <a:rPr lang="sv-SE" dirty="0" smtClean="0"/>
              <a:t>Effektiviseringspotential för </a:t>
            </a:r>
            <a:r>
              <a:rPr lang="sv-SE" dirty="0"/>
              <a:t>åtgärdspaket jämfört </a:t>
            </a:r>
            <a:r>
              <a:rPr lang="sv-SE" dirty="0" smtClean="0"/>
              <a:t>med </a:t>
            </a:r>
            <a:r>
              <a:rPr lang="sv-SE" dirty="0"/>
              <a:t>enskilt lönsamma </a:t>
            </a:r>
            <a:r>
              <a:rPr lang="sv-SE" dirty="0" smtClean="0"/>
              <a:t>åtgärder</a:t>
            </a:r>
          </a:p>
          <a:p>
            <a:r>
              <a:rPr lang="sv-SE" dirty="0" smtClean="0"/>
              <a:t>Uppnådd energieffektivisering jämfört med beräknad energieffektivisering</a:t>
            </a:r>
          </a:p>
          <a:p>
            <a:r>
              <a:rPr lang="sv-SE" dirty="0"/>
              <a:t>Fastighetsägares uppfattning om åtgärdspaket</a:t>
            </a:r>
          </a:p>
          <a:p>
            <a:r>
              <a:rPr lang="sv-SE" dirty="0" smtClean="0"/>
              <a:t>Nationell effektiviseringspotential för perioden 2015-2030</a:t>
            </a:r>
          </a:p>
          <a:p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19512547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Effektiviseringspotential för åtgärdspaket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9900" y="1124744"/>
            <a:ext cx="8229600" cy="4968081"/>
          </a:xfrm>
        </p:spPr>
        <p:txBody>
          <a:bodyPr/>
          <a:lstStyle/>
          <a:p>
            <a:r>
              <a:rPr lang="sv-SE" dirty="0" smtClean="0"/>
              <a:t>Genomförda </a:t>
            </a:r>
            <a:r>
              <a:rPr lang="sv-SE" dirty="0" smtClean="0"/>
              <a:t>Totalprojekt </a:t>
            </a:r>
            <a:r>
              <a:rPr lang="sv-SE" dirty="0" smtClean="0"/>
              <a:t>har </a:t>
            </a:r>
            <a:r>
              <a:rPr lang="sv-SE" dirty="0"/>
              <a:t>minskat </a:t>
            </a:r>
            <a:r>
              <a:rPr lang="sv-SE" dirty="0" smtClean="0"/>
              <a:t>energianvändningen </a:t>
            </a:r>
            <a:r>
              <a:rPr lang="sv-SE" dirty="0"/>
              <a:t>med i genomsnitt </a:t>
            </a:r>
            <a:r>
              <a:rPr lang="sv-SE" dirty="0" smtClean="0"/>
              <a:t>116 kWh/m</a:t>
            </a:r>
            <a:r>
              <a:rPr lang="sv-SE" baseline="30000" dirty="0" smtClean="0"/>
              <a:t>2</a:t>
            </a:r>
            <a:r>
              <a:rPr lang="sv-SE" dirty="0" smtClean="0"/>
              <a:t> </a:t>
            </a:r>
            <a:r>
              <a:rPr lang="sv-SE" dirty="0"/>
              <a:t>och </a:t>
            </a:r>
            <a:r>
              <a:rPr lang="sv-SE" dirty="0" smtClean="0"/>
              <a:t>år (~53 %)</a:t>
            </a:r>
            <a:endParaRPr lang="sv-SE" dirty="0" smtClean="0"/>
          </a:p>
          <a:p>
            <a:r>
              <a:rPr lang="sv-SE" dirty="0" smtClean="0"/>
              <a:t>Totalprojekt (hela åtgärdspaket) når dubbelt </a:t>
            </a:r>
            <a:r>
              <a:rPr lang="sv-SE" dirty="0" smtClean="0"/>
              <a:t>så stor </a:t>
            </a:r>
            <a:r>
              <a:rPr lang="sv-SE" dirty="0"/>
              <a:t>energieffektivisering </a:t>
            </a:r>
            <a:r>
              <a:rPr lang="sv-SE" dirty="0" smtClean="0"/>
              <a:t>som renoveringsprojekt där enbart </a:t>
            </a:r>
            <a:r>
              <a:rPr lang="sv-SE" dirty="0"/>
              <a:t>enskilt lönsamma åtgärder </a:t>
            </a:r>
            <a:r>
              <a:rPr lang="sv-SE" dirty="0" smtClean="0"/>
              <a:t>genomförs</a:t>
            </a: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36233946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Uppnådd energieffektivisering jämfört med beräknad energieffektivisering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Uppnådd energieffektivisering i genomförda Totalprojekt stämmer väl </a:t>
            </a:r>
            <a:r>
              <a:rPr lang="sv-SE" dirty="0"/>
              <a:t>med </a:t>
            </a:r>
            <a:r>
              <a:rPr lang="sv-SE" dirty="0" smtClean="0"/>
              <a:t>beräknad energieffektivisering </a:t>
            </a:r>
            <a:endParaRPr lang="sv-SE" dirty="0"/>
          </a:p>
          <a:p>
            <a:r>
              <a:rPr lang="sv-SE" dirty="0" smtClean="0"/>
              <a:t>Uppnådda energieffektivisering </a:t>
            </a:r>
            <a:r>
              <a:rPr lang="sv-SE" dirty="0"/>
              <a:t>i </a:t>
            </a:r>
            <a:r>
              <a:rPr lang="sv-SE" dirty="0" smtClean="0"/>
              <a:t>genomförda Totalprojekt har nått </a:t>
            </a:r>
            <a:br>
              <a:rPr lang="sv-SE" dirty="0" smtClean="0"/>
            </a:br>
            <a:r>
              <a:rPr lang="sv-SE" dirty="0" smtClean="0"/>
              <a:t>~93 % av </a:t>
            </a:r>
            <a:r>
              <a:rPr lang="sv-SE" dirty="0"/>
              <a:t>den </a:t>
            </a:r>
            <a:r>
              <a:rPr lang="sv-SE" dirty="0" smtClean="0"/>
              <a:t>förväntade effektiviseringen</a:t>
            </a:r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475780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Fastighetsägares uppfattning om åtgärdspaket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De </a:t>
            </a:r>
            <a:r>
              <a:rPr lang="sv-SE" dirty="0"/>
              <a:t>fastighetsägare som har intervjuats är </a:t>
            </a:r>
            <a:r>
              <a:rPr lang="sv-SE" dirty="0" smtClean="0"/>
              <a:t>eniga om att </a:t>
            </a:r>
            <a:r>
              <a:rPr lang="sv-SE" dirty="0"/>
              <a:t>det finns flera fördelar med att </a:t>
            </a:r>
            <a:r>
              <a:rPr lang="sv-SE" dirty="0" smtClean="0"/>
              <a:t>genomföra åtgärdspaket</a:t>
            </a:r>
          </a:p>
          <a:p>
            <a:pPr lvl="1"/>
            <a:r>
              <a:rPr lang="sv-SE" dirty="0" smtClean="0"/>
              <a:t>Lägre projekteringskostnader</a:t>
            </a:r>
          </a:p>
          <a:p>
            <a:pPr lvl="1"/>
            <a:r>
              <a:rPr lang="sv-SE" dirty="0" smtClean="0"/>
              <a:t>Lägre b</a:t>
            </a:r>
            <a:r>
              <a:rPr lang="sv-SE" dirty="0" smtClean="0"/>
              <a:t>yggkostnader </a:t>
            </a:r>
          </a:p>
          <a:p>
            <a:pPr lvl="1"/>
            <a:r>
              <a:rPr lang="sv-SE" dirty="0" smtClean="0"/>
              <a:t>Lägre t</a:t>
            </a:r>
            <a:r>
              <a:rPr lang="sv-SE" dirty="0" smtClean="0"/>
              <a:t>ransaktionskostnader </a:t>
            </a:r>
          </a:p>
          <a:p>
            <a:pPr lvl="1"/>
            <a:r>
              <a:rPr lang="sv-SE" dirty="0"/>
              <a:t>M</a:t>
            </a:r>
            <a:r>
              <a:rPr lang="sv-SE" dirty="0" smtClean="0"/>
              <a:t>inskade </a:t>
            </a:r>
            <a:r>
              <a:rPr lang="sv-SE" dirty="0"/>
              <a:t>störningar av </a:t>
            </a:r>
            <a:r>
              <a:rPr lang="sv-SE" dirty="0" smtClean="0"/>
              <a:t>verksamheten m.m.</a:t>
            </a:r>
            <a:endParaRPr lang="sv-SE" dirty="0" smtClean="0"/>
          </a:p>
          <a:p>
            <a:r>
              <a:rPr lang="sv-SE" dirty="0" smtClean="0"/>
              <a:t>Tydlig visualisering av lönsamhet är ett viktigt skäl </a:t>
            </a:r>
            <a:r>
              <a:rPr lang="sv-SE" dirty="0"/>
              <a:t>till att </a:t>
            </a:r>
            <a:r>
              <a:rPr lang="sv-SE" dirty="0" smtClean="0"/>
              <a:t>Totalprojektmetoden </a:t>
            </a:r>
            <a:r>
              <a:rPr lang="sv-SE" dirty="0"/>
              <a:t>är </a:t>
            </a:r>
            <a:r>
              <a:rPr lang="sv-SE" dirty="0" smtClean="0"/>
              <a:t>populär</a:t>
            </a:r>
            <a:endParaRPr lang="sv-SE" dirty="0" smtClean="0"/>
          </a:p>
          <a:p>
            <a:r>
              <a:rPr lang="sv-SE" dirty="0" smtClean="0"/>
              <a:t>Utvärderingen </a:t>
            </a:r>
            <a:r>
              <a:rPr lang="sv-SE" dirty="0"/>
              <a:t>indikerar att Totalprojektmetoden lämpar sig bäst för </a:t>
            </a:r>
            <a:r>
              <a:rPr lang="sv-SE" dirty="0" smtClean="0"/>
              <a:t>kontorslokaler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731938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Totalprojektmetodens nationella </a:t>
            </a:r>
            <a:r>
              <a:rPr lang="sv-SE" dirty="0" smtClean="0"/>
              <a:t>effektiviseringspotential</a:t>
            </a:r>
            <a:endParaRPr lang="sv-SE" dirty="0"/>
          </a:p>
        </p:txBody>
      </p:sp>
      <p:sp>
        <p:nvSpPr>
          <p:cNvPr id="10" name="Platshållare för innehåll 2"/>
          <p:cNvSpPr>
            <a:spLocks noGrp="1"/>
          </p:cNvSpPr>
          <p:nvPr>
            <p:ph idx="1"/>
          </p:nvPr>
        </p:nvSpPr>
        <p:spPr>
          <a:xfrm>
            <a:off x="469900" y="1124744"/>
            <a:ext cx="8229600" cy="4968080"/>
          </a:xfrm>
        </p:spPr>
        <p:txBody>
          <a:bodyPr/>
          <a:lstStyle/>
          <a:p>
            <a:r>
              <a:rPr lang="sv-SE" dirty="0" smtClean="0"/>
              <a:t>Totalprojektmetoden beräknas leda </a:t>
            </a:r>
            <a:r>
              <a:rPr lang="sv-SE" dirty="0"/>
              <a:t>till </a:t>
            </a:r>
            <a:r>
              <a:rPr lang="sv-SE" dirty="0" smtClean="0"/>
              <a:t>drygt 1,8 TWh större energi-effektivisering</a:t>
            </a:r>
            <a:endParaRPr lang="sv-SE" dirty="0"/>
          </a:p>
          <a:p>
            <a:r>
              <a:rPr lang="sv-SE" dirty="0" smtClean="0"/>
              <a:t>Om </a:t>
            </a:r>
            <a:r>
              <a:rPr lang="sv-SE" dirty="0"/>
              <a:t>alla </a:t>
            </a:r>
            <a:r>
              <a:rPr lang="sv-SE" dirty="0" smtClean="0"/>
              <a:t>lokalägare utöver </a:t>
            </a:r>
            <a:r>
              <a:rPr lang="sv-SE" dirty="0"/>
              <a:t>business as usual genomför alla åtgärder som är lönsamma enligt åtgärd-för-åtgärd-principen </a:t>
            </a:r>
            <a:r>
              <a:rPr lang="sv-SE" dirty="0" smtClean="0"/>
              <a:t>nås ca 0,8 TWh/år energieffektivisering</a:t>
            </a:r>
            <a:r>
              <a:rPr lang="sv-SE" dirty="0" smtClean="0"/>
              <a:t> </a:t>
            </a:r>
            <a:r>
              <a:rPr lang="sv-SE" dirty="0"/>
              <a:t>år 2030 </a:t>
            </a:r>
            <a:endParaRPr lang="sv-SE" dirty="0" smtClean="0"/>
          </a:p>
          <a:p>
            <a:r>
              <a:rPr lang="sv-SE" dirty="0" smtClean="0"/>
              <a:t>Om </a:t>
            </a:r>
            <a:r>
              <a:rPr lang="sv-SE" dirty="0" smtClean="0"/>
              <a:t>alla </a:t>
            </a:r>
            <a:r>
              <a:rPr lang="sv-SE" dirty="0"/>
              <a:t>lönsamma åtgärdspaket skulle genomföras </a:t>
            </a:r>
            <a:r>
              <a:rPr lang="sv-SE" dirty="0" smtClean="0"/>
              <a:t>minskar lokalernas </a:t>
            </a:r>
            <a:r>
              <a:rPr lang="sv-SE" dirty="0" smtClean="0"/>
              <a:t>köpta </a:t>
            </a:r>
            <a:r>
              <a:rPr lang="sv-SE" dirty="0"/>
              <a:t>energi för uppvärmning och </a:t>
            </a:r>
            <a:r>
              <a:rPr lang="sv-SE" dirty="0" smtClean="0"/>
              <a:t>vatten drygt 2,6 TWh/år</a:t>
            </a:r>
            <a:r>
              <a:rPr lang="sv-SE" dirty="0"/>
              <a:t> </a:t>
            </a:r>
            <a:r>
              <a:rPr lang="sv-SE" dirty="0" smtClean="0"/>
              <a:t>2030</a:t>
            </a:r>
            <a:endParaRPr lang="sv-SE" dirty="0" smtClean="0"/>
          </a:p>
          <a:p>
            <a:pPr marL="0" indent="0">
              <a:buNone/>
            </a:pPr>
            <a:r>
              <a:rPr lang="sv-SE" sz="1400" dirty="0" smtClean="0"/>
              <a:t/>
            </a:r>
            <a:br>
              <a:rPr lang="sv-SE" sz="1400" dirty="0" smtClean="0"/>
            </a:b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41948845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124744"/>
            <a:ext cx="8568952" cy="396044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Nationell effektiviseringspotential</a:t>
            </a:r>
            <a:endParaRPr lang="sv-SE" dirty="0"/>
          </a:p>
        </p:txBody>
      </p:sp>
      <p:sp>
        <p:nvSpPr>
          <p:cNvPr id="10" name="Platshållare för innehåll 2"/>
          <p:cNvSpPr>
            <a:spLocks noGrp="1"/>
          </p:cNvSpPr>
          <p:nvPr>
            <p:ph idx="1"/>
          </p:nvPr>
        </p:nvSpPr>
        <p:spPr>
          <a:xfrm>
            <a:off x="469900" y="5155029"/>
            <a:ext cx="8229600" cy="10102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v-SE" sz="1400" dirty="0"/>
              <a:t>Beräknat resultat för energieffektivisering vid renovering av </a:t>
            </a:r>
            <a:r>
              <a:rPr lang="sv-SE" sz="1400" dirty="0" smtClean="0"/>
              <a:t>lokalbyggnader. </a:t>
            </a:r>
            <a:r>
              <a:rPr lang="sv-SE" sz="1400" dirty="0"/>
              <a:t>Diagrammet visar två beräkningsfall utöver business-as-usual</a:t>
            </a:r>
            <a:r>
              <a:rPr lang="sv-SE" sz="1400" dirty="0" smtClean="0"/>
              <a:t>. </a:t>
            </a:r>
          </a:p>
          <a:p>
            <a:pPr marL="0" indent="0">
              <a:buNone/>
            </a:pPr>
            <a:r>
              <a:rPr lang="sv-SE" sz="1400" dirty="0" smtClean="0"/>
              <a:t>Blå staplar = Enskilt lönsamma åtgärder genomförs på </a:t>
            </a:r>
            <a:r>
              <a:rPr lang="sv-SE" sz="1400" dirty="0"/>
              <a:t>samtliga</a:t>
            </a:r>
            <a:r>
              <a:rPr lang="sv-SE" sz="1400" dirty="0" smtClean="0"/>
              <a:t> hus. </a:t>
            </a:r>
            <a:br>
              <a:rPr lang="sv-SE" sz="1400" dirty="0" smtClean="0"/>
            </a:br>
            <a:r>
              <a:rPr lang="sv-SE" sz="1400" dirty="0" smtClean="0"/>
              <a:t>Orangea staplar = Åtgärdspaket genomförs på samtliga hus.</a:t>
            </a:r>
            <a:br>
              <a:rPr lang="sv-SE" sz="1400" dirty="0" smtClean="0"/>
            </a:br>
            <a:endParaRPr lang="sv-SE" sz="1400" dirty="0"/>
          </a:p>
        </p:txBody>
      </p:sp>
      <p:cxnSp>
        <p:nvCxnSpPr>
          <p:cNvPr id="5" name="AutoShape 3"/>
          <p:cNvCxnSpPr>
            <a:cxnSpLocks noChangeShapeType="1"/>
          </p:cNvCxnSpPr>
          <p:nvPr/>
        </p:nvCxnSpPr>
        <p:spPr bwMode="auto">
          <a:xfrm>
            <a:off x="3633242" y="1124744"/>
            <a:ext cx="0" cy="316835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755576" y="1628800"/>
            <a:ext cx="2808312" cy="432048"/>
          </a:xfrm>
          <a:prstGeom prst="leftRightArrow">
            <a:avLst>
              <a:gd name="adj1" fmla="val 41287"/>
              <a:gd name="adj2" fmla="val 56610"/>
            </a:avLst>
          </a:prstGeom>
          <a:solidFill>
            <a:srgbClr val="D8D8D8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sv-S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Uppföljning</a:t>
            </a:r>
            <a:endParaRPr kumimoji="0" lang="sv-S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3707904" y="1628800"/>
            <a:ext cx="4968552" cy="432048"/>
          </a:xfrm>
          <a:prstGeom prst="leftRightArrow">
            <a:avLst>
              <a:gd name="adj1" fmla="val 48306"/>
              <a:gd name="adj2" fmla="val 43220"/>
            </a:avLst>
          </a:prstGeom>
          <a:solidFill>
            <a:srgbClr val="F2F2F2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sv-S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Prognos</a:t>
            </a:r>
            <a:endParaRPr kumimoji="0" lang="sv-S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9656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Slutsatser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Genomförda </a:t>
            </a:r>
            <a:r>
              <a:rPr lang="sv-SE" dirty="0" smtClean="0"/>
              <a:t>Totalprojekt </a:t>
            </a:r>
            <a:r>
              <a:rPr lang="sv-SE" dirty="0" smtClean="0"/>
              <a:t>har minskat sin energianvändning </a:t>
            </a:r>
            <a:r>
              <a:rPr lang="sv-SE" dirty="0"/>
              <a:t>med </a:t>
            </a:r>
            <a:r>
              <a:rPr lang="sv-SE" dirty="0" smtClean="0"/>
              <a:t>i </a:t>
            </a:r>
            <a:r>
              <a:rPr lang="sv-SE" dirty="0"/>
              <a:t>genomsnitt 116 kWh/m</a:t>
            </a:r>
            <a:r>
              <a:rPr lang="sv-SE" baseline="30000" dirty="0"/>
              <a:t>2</a:t>
            </a:r>
            <a:r>
              <a:rPr lang="sv-SE" dirty="0"/>
              <a:t> och </a:t>
            </a:r>
            <a:r>
              <a:rPr lang="sv-SE" dirty="0" smtClean="0"/>
              <a:t>år (~53 %) </a:t>
            </a:r>
          </a:p>
          <a:p>
            <a:r>
              <a:rPr lang="sv-SE" dirty="0" smtClean="0"/>
              <a:t>Endast hälften av denna energieffektivisering skulle ha nåtts med genomförande av enbart </a:t>
            </a:r>
            <a:r>
              <a:rPr lang="sv-SE" dirty="0"/>
              <a:t>enskilt </a:t>
            </a:r>
            <a:r>
              <a:rPr lang="sv-SE" dirty="0" smtClean="0"/>
              <a:t>lönsamma åtgärder </a:t>
            </a:r>
            <a:endParaRPr lang="sv-SE" dirty="0"/>
          </a:p>
          <a:p>
            <a:r>
              <a:rPr lang="sv-SE" dirty="0" smtClean="0"/>
              <a:t>Uppnådd energieffektivisering </a:t>
            </a:r>
            <a:r>
              <a:rPr lang="sv-SE" dirty="0" smtClean="0"/>
              <a:t>i Totalprojekt är </a:t>
            </a:r>
            <a:r>
              <a:rPr lang="sv-SE" dirty="0"/>
              <a:t>~93 </a:t>
            </a:r>
            <a:r>
              <a:rPr lang="sv-SE" dirty="0" smtClean="0"/>
              <a:t>% av </a:t>
            </a:r>
            <a:r>
              <a:rPr lang="sv-SE" dirty="0" smtClean="0"/>
              <a:t>den </a:t>
            </a:r>
            <a:r>
              <a:rPr lang="sv-SE" dirty="0" smtClean="0"/>
              <a:t>beräknade</a:t>
            </a:r>
            <a:endParaRPr lang="sv-SE" dirty="0" smtClean="0"/>
          </a:p>
          <a:p>
            <a:r>
              <a:rPr lang="sv-SE" dirty="0" smtClean="0"/>
              <a:t>De intervjuade fastighetsägarna är eniga om att Totalprojekt har flera </a:t>
            </a:r>
            <a:r>
              <a:rPr lang="sv-SE" dirty="0"/>
              <a:t>fördelar </a:t>
            </a:r>
            <a:endParaRPr lang="sv-SE" dirty="0" smtClean="0"/>
          </a:p>
          <a:p>
            <a:r>
              <a:rPr lang="sv-SE" dirty="0"/>
              <a:t>Totalprojekt upplevs </a:t>
            </a:r>
            <a:r>
              <a:rPr lang="sv-SE" dirty="0"/>
              <a:t>passa bäst i </a:t>
            </a:r>
            <a:r>
              <a:rPr lang="sv-SE" dirty="0" smtClean="0"/>
              <a:t>kontorslokaler</a:t>
            </a:r>
            <a:endParaRPr lang="sv-SE" dirty="0" smtClean="0"/>
          </a:p>
          <a:p>
            <a:r>
              <a:rPr lang="sv-SE" dirty="0"/>
              <a:t>Lönsamma åtgärdspaket i lokalbyggnader beräknas </a:t>
            </a:r>
            <a:r>
              <a:rPr lang="sv-SE" dirty="0" smtClean="0"/>
              <a:t>leda </a:t>
            </a:r>
            <a:r>
              <a:rPr lang="sv-SE" dirty="0"/>
              <a:t>till </a:t>
            </a:r>
            <a:r>
              <a:rPr lang="sv-SE" dirty="0" smtClean="0"/>
              <a:t>1,85 </a:t>
            </a:r>
            <a:r>
              <a:rPr lang="sv-SE" dirty="0"/>
              <a:t>TWh större energieffektivisering </a:t>
            </a:r>
            <a:r>
              <a:rPr lang="sv-SE" dirty="0" smtClean="0"/>
              <a:t>än enbart enskilt </a:t>
            </a:r>
            <a:r>
              <a:rPr lang="sv-SE" dirty="0"/>
              <a:t>lönsamma energieffektiviseringsåtgärder </a:t>
            </a:r>
            <a:r>
              <a:rPr lang="sv-SE" dirty="0" smtClean="0"/>
              <a:t>år 2030</a:t>
            </a:r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86382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Rekommendationer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9900" y="1419225"/>
            <a:ext cx="8206556" cy="4458047"/>
          </a:xfrm>
        </p:spPr>
        <p:txBody>
          <a:bodyPr/>
          <a:lstStyle/>
          <a:p>
            <a:pPr marL="0" indent="0">
              <a:buNone/>
            </a:pPr>
            <a:r>
              <a:rPr lang="sv-SE" dirty="0" smtClean="0"/>
              <a:t>Spridningen av resultaten </a:t>
            </a:r>
            <a:r>
              <a:rPr lang="sv-SE" dirty="0"/>
              <a:t>bör </a:t>
            </a:r>
            <a:r>
              <a:rPr lang="sv-SE" dirty="0" smtClean="0"/>
              <a:t>förbättras!</a:t>
            </a:r>
          </a:p>
          <a:p>
            <a:r>
              <a:rPr lang="sv-SE" dirty="0" smtClean="0"/>
              <a:t>Totalprojektmetoden </a:t>
            </a:r>
            <a:r>
              <a:rPr lang="sv-SE" dirty="0"/>
              <a:t>skulle få en större effekt </a:t>
            </a:r>
            <a:r>
              <a:rPr lang="sv-SE" dirty="0" smtClean="0"/>
              <a:t> av detta</a:t>
            </a:r>
          </a:p>
          <a:p>
            <a:r>
              <a:rPr lang="sv-SE" dirty="0" smtClean="0"/>
              <a:t>Det </a:t>
            </a:r>
            <a:r>
              <a:rPr lang="sv-SE" dirty="0"/>
              <a:t>skulle också bidra till ett kunskapslyft i fastighetsbranschen om energieffektiviserande </a:t>
            </a:r>
            <a:r>
              <a:rPr lang="sv-SE" dirty="0" smtClean="0"/>
              <a:t>renovering</a:t>
            </a:r>
            <a:endParaRPr lang="sv-SE" dirty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443619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WSP Corporate Blue">
      <a:dk1>
        <a:srgbClr val="0046AD"/>
      </a:dk1>
      <a:lt1>
        <a:srgbClr val="80DED6"/>
      </a:lt1>
      <a:dk2>
        <a:srgbClr val="CCDC00"/>
      </a:dk2>
      <a:lt2>
        <a:srgbClr val="00918E"/>
      </a:lt2>
      <a:accent1>
        <a:srgbClr val="0046AD"/>
      </a:accent1>
      <a:accent2>
        <a:srgbClr val="8B8D8E"/>
      </a:accent2>
      <a:accent3>
        <a:srgbClr val="505254"/>
      </a:accent3>
      <a:accent4>
        <a:srgbClr val="000000"/>
      </a:accent4>
      <a:accent5>
        <a:srgbClr val="FFFFFF"/>
      </a:accent5>
      <a:accent6>
        <a:srgbClr val="FFFFFF"/>
      </a:accent6>
      <a:hlink>
        <a:srgbClr val="0046AD"/>
      </a:hlink>
      <a:folHlink>
        <a:srgbClr val="8B8D8E"/>
      </a:folHlink>
    </a:clrScheme>
    <a:fontScheme name="Geniva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tandarddokument" ma:contentTypeID="0x010100F3AFF667EC9D4557811DA86F1C6D7EFB00386F7AF999C8824982387EBD9BDB87B2" ma:contentTypeVersion="0" ma:contentTypeDescription="" ma:contentTypeScope="" ma:versionID="e74f7386a3598414ca8addd17f74ac70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7261cc646f8f53d958f8b43fb61c58a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VSWSArchive" minOccurs="0"/>
                <xsd:element ref="ns1:PVSWSFolder" minOccurs="0"/>
                <xsd:element ref="ns1:PVSWSDocAssignNr" minOccurs="0"/>
                <xsd:element ref="ns1:PVSWSDocAssignment" minOccurs="0"/>
                <xsd:element ref="ns1:PVSWSDocAssign1" minOccurs="0"/>
                <xsd:element ref="ns1:PVSWSDocAssign2" minOccurs="0"/>
                <xsd:element ref="ns1:PVSWSDocAssign3" minOccurs="0"/>
                <xsd:element ref="ns1:PVSWSDocAssign4" minOccurs="0"/>
                <xsd:element ref="ns1:PVSWSDocType" minOccurs="0"/>
                <xsd:element ref="ns1:PVSWSDocName" minOccurs="0"/>
                <xsd:element ref="ns1:PVSWSDocDate" minOccurs="0"/>
                <xsd:element ref="ns1:PVSWSDocRevDate" minOccurs="0"/>
                <xsd:element ref="ns1:PVSWSDocStatus" minOccurs="0"/>
                <xsd:element ref="ns1:PVSWSDocManager" minOccurs="0"/>
                <xsd:element ref="ns1:PVSWSDocEstablishBy" minOccurs="0"/>
                <xsd:element ref="ns1:PVSWSDocRevBy" minOccurs="0"/>
                <xsd:element ref="ns1:PVSWSDocApproveBy" minOccurs="0"/>
                <xsd:element ref="ns1:PVSWSDocSignature" minOccurs="0"/>
                <xsd:element ref="ns1:PVSWSDoc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VSWSArchive" ma:index="8" nillable="true" ma:displayName="Arkivpliktig" ma:default="FALSE" ma:description="" ma:internalName="PVSWSArchive">
      <xsd:simpleType>
        <xsd:restriction base="dms:Boolean"/>
      </xsd:simpleType>
    </xsd:element>
    <xsd:element name="PVSWSFolder" ma:index="9" nillable="true" ma:displayName="Mapp" ma:description="" ma:internalName="PVSWSFolder" ma:readOnly="true">
      <xsd:simpleType>
        <xsd:restriction base="dms:Text"/>
      </xsd:simpleType>
    </xsd:element>
    <xsd:element name="PVSWSDocAssignNr" ma:index="10" nillable="true" ma:displayName="Uppdragsnummer" ma:default="10195882" ma:description="" ma:internalName="PVSWSDocAssignNr" ma:readOnly="false">
      <xsd:simpleType>
        <xsd:restriction base="dms:Text"/>
      </xsd:simpleType>
    </xsd:element>
    <xsd:element name="PVSWSDocAssignment" ma:index="11" nillable="true" ma:displayName="Uppdragsnamn" ma:default="Utvärdering av BELOKs arbetsmetod Totalprojektmetoden" ma:description="" ma:internalName="PVSWSDocAssignment" ma:readOnly="false">
      <xsd:simpleType>
        <xsd:restriction base="dms:Text"/>
      </xsd:simpleType>
    </xsd:element>
    <xsd:element name="PVSWSDocAssign1" ma:index="12" nillable="true" ma:displayName="Uppdragsbenämning rad 1" ma:description="" ma:internalName="PVSWSDocAssign1" ma:readOnly="false">
      <xsd:simpleType>
        <xsd:restriction base="dms:Text"/>
      </xsd:simpleType>
    </xsd:element>
    <xsd:element name="PVSWSDocAssign2" ma:index="13" nillable="true" ma:displayName="Uppdragsbenämning rad 2" ma:description="" ma:internalName="PVSWSDocAssign2" ma:readOnly="false">
      <xsd:simpleType>
        <xsd:restriction base="dms:Text"/>
      </xsd:simpleType>
    </xsd:element>
    <xsd:element name="PVSWSDocAssign3" ma:index="14" nillable="true" ma:displayName="Uppdragsbenämning rad 3" ma:description="" ma:internalName="PVSWSDocAssign3" ma:readOnly="false">
      <xsd:simpleType>
        <xsd:restriction base="dms:Text"/>
      </xsd:simpleType>
    </xsd:element>
    <xsd:element name="PVSWSDocAssign4" ma:index="15" nillable="true" ma:displayName="Uppdragsbenämning rad 4" ma:description="" ma:internalName="PVSWSDocAssign4" ma:readOnly="false">
      <xsd:simpleType>
        <xsd:restriction base="dms:Text"/>
      </xsd:simpleType>
    </xsd:element>
    <xsd:element name="PVSWSDocType" ma:index="16" nillable="true" ma:displayName="Dokumenttyp" ma:default="" ma:description="" ma:format="Dropdown" ma:internalName="PVSWSDocType">
      <xsd:simpleType>
        <xsd:restriction base="dms:Choice">
          <xsd:enumeration value="Förstudie"/>
          <xsd:enumeration value="Programhandling"/>
          <xsd:enumeration value="Systemhandling"/>
          <xsd:enumeration value="Förfrågningsunderlag"/>
          <xsd:enumeration value="Bygghandling"/>
          <xsd:enumeration value="Relationshandling"/>
          <xsd:enumeration value="Utredning"/>
          <xsd:enumeration value="Rapport"/>
        </xsd:restriction>
      </xsd:simpleType>
    </xsd:element>
    <xsd:element name="PVSWSDocName" ma:index="17" nillable="true" ma:displayName="Dokumentnamn" ma:description="" ma:internalName="PVSWSDocName" ma:readOnly="false">
      <xsd:simpleType>
        <xsd:restriction base="dms:Text"/>
      </xsd:simpleType>
    </xsd:element>
    <xsd:element name="PVSWSDocDate" ma:index="18" nillable="true" ma:displayName="Datum" ma:default="[today]" ma:description="" ma:format="DateOnly" ma:internalName="PVSWSDocDate">
      <xsd:simpleType>
        <xsd:restriction base="dms:DateTime"/>
      </xsd:simpleType>
    </xsd:element>
    <xsd:element name="PVSWSDocRevDate" ma:index="19" nillable="true" ma:displayName="Revideringsdatum" ma:description="" ma:format="DateOnly" ma:internalName="PVSWSDocRevDate">
      <xsd:simpleType>
        <xsd:restriction base="dms:DateTime"/>
      </xsd:simpleType>
    </xsd:element>
    <xsd:element name="PVSWSDocStatus" ma:index="20" nillable="true" ma:displayName="Status" ma:default="Under arbete" ma:description="" ma:format="Dropdown" ma:internalName="PVSWSDocStatus">
      <xsd:simpleType>
        <xsd:restriction base="dms:Choice">
          <xsd:enumeration value="Under arbete"/>
          <xsd:enumeration value="Preliminär"/>
          <xsd:enumeration value="För granskning"/>
          <xsd:enumeration value="För godkännande"/>
          <xsd:enumeration value="Godkänd"/>
        </xsd:restriction>
      </xsd:simpleType>
    </xsd:element>
    <xsd:element name="PVSWSDocManager" ma:index="21" nillable="true" ma:displayName="Handläggare" ma:description="" ma:internalName="PVSWSDocManager" ma:readOnly="false">
      <xsd:simpleType>
        <xsd:restriction base="dms:Text"/>
      </xsd:simpleType>
    </xsd:element>
    <xsd:element name="PVSWSDocEstablishBy" ma:index="22" nillable="true" ma:displayName="Upprättad av" ma:description="" ma:internalName="PVSWSDocEstablishBy" ma:readOnly="false">
      <xsd:simpleType>
        <xsd:restriction base="dms:Text"/>
      </xsd:simpleType>
    </xsd:element>
    <xsd:element name="PVSWSDocRevBy" ma:index="23" nillable="true" ma:displayName="Granskad av" ma:description="" ma:internalName="PVSWSDocRevBy" ma:readOnly="false">
      <xsd:simpleType>
        <xsd:restriction base="dms:Text"/>
      </xsd:simpleType>
    </xsd:element>
    <xsd:element name="PVSWSDocApproveBy" ma:index="24" nillable="true" ma:displayName="Godkänd av" ma:description="" ma:internalName="PVSWSDocApproveBy" ma:readOnly="false">
      <xsd:simpleType>
        <xsd:restriction base="dms:Text"/>
      </xsd:simpleType>
    </xsd:element>
    <xsd:element name="PVSWSDocSignature" ma:index="25" nillable="true" ma:displayName="Signatur" ma:description="" ma:internalName="PVSWSDocSignature" ma:readOnly="false">
      <xsd:simpleType>
        <xsd:restriction base="dms:Text"/>
      </xsd:simpleType>
    </xsd:element>
    <xsd:element name="PVSWSDocLocation" ma:index="26" nillable="true" ma:displayName="Fack" ma:description="" ma:internalName="PVSWSDocLocation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Precio.VS.ApplicationLogic.Workplace.EventReceivers.DocumentEventReceiver_ItemAdded_Synchronous</Name>
    <Synchronization>Synchronous</Synchronization>
    <Type>10001</Type>
    <SequenceNumber>10000</SequenceNumber>
    <Assembly>Precio.VS.ApplicationLogic, Version=1.0.0.0, Culture=neutral, PublicKeyToken=ebe4555da8d0fa9c</Assembly>
    <Class>Precio.VS.ApplicationLogic.Workplace.EventReceivers.DocumentEventReceiver</Class>
    <Data/>
    <Filter/>
  </Receiver>
  <Receiver>
    <Name>Precio.VS.ApplicationLogic.Workplace.EventReceivers.DocumentEventReceiver_ItemUpdated_Synchronous</Name>
    <Synchronization>Synchronous</Synchronization>
    <Type>10002</Type>
    <SequenceNumber>10000</SequenceNumber>
    <Assembly>Precio.VS.ApplicationLogic, Version=1.0.0.0, Culture=neutral, PublicKeyToken=ebe4555da8d0fa9c</Assembly>
    <Class>Precio.VS.ApplicationLogic.Workplace.EventReceivers.DocumentEventReceiver</Class>
    <Data/>
    <Filter/>
  </Receiver>
  <Receiver>
    <Name>Precio.VS.ApplicationLogic.Workplace.EventReceivers.DocumentEventReceiver_ItemDeleted_Synchronous</Name>
    <Synchronization>Synchronous</Synchronization>
    <Type>10003</Type>
    <SequenceNumber>10000</SequenceNumber>
    <Assembly>Precio.VS.ApplicationLogic, Version=1.0.0.0, Culture=neutral, PublicKeyToken=ebe4555da8d0fa9c</Assembly>
    <Class>Precio.VS.ApplicationLogic.Workplace.EventReceivers.DocumentEventReceiver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VSWSDocStatus xmlns="http://schemas.microsoft.com/sharepoint/v3">Under arbete</PVSWSDocStatus>
    <PVSWSDocEstablishBy xmlns="http://schemas.microsoft.com/sharepoint/v3" xsi:nil="true"/>
    <PVSWSArchive xmlns="http://schemas.microsoft.com/sharepoint/v3">false</PVSWSArchive>
    <PVSWSDocAssignNr xmlns="http://schemas.microsoft.com/sharepoint/v3">10195882</PVSWSDocAssignNr>
    <PVSWSDocManager xmlns="http://schemas.microsoft.com/sharepoint/v3" xsi:nil="true"/>
    <PVSWSDocType xmlns="http://schemas.microsoft.com/sharepoint/v3" xsi:nil="true"/>
    <PVSWSDocRevDate xmlns="http://schemas.microsoft.com/sharepoint/v3" xsi:nil="true"/>
    <PVSWSDocLocation xmlns="http://schemas.microsoft.com/sharepoint/v3" xsi:nil="true"/>
    <PVSWSDocAssign2 xmlns="http://schemas.microsoft.com/sharepoint/v3" xsi:nil="true"/>
    <PVSWSDocAssign3 xmlns="http://schemas.microsoft.com/sharepoint/v3" xsi:nil="true"/>
    <PVSWSDocApproveBy xmlns="http://schemas.microsoft.com/sharepoint/v3" xsi:nil="true"/>
    <PVSWSDocSignature xmlns="http://schemas.microsoft.com/sharepoint/v3" xsi:nil="true"/>
    <PVSWSDocAssign1 xmlns="http://schemas.microsoft.com/sharepoint/v3" xsi:nil="true"/>
    <PVSWSDocDate xmlns="http://schemas.microsoft.com/sharepoint/v3">2014-11-17T15:18:03+00:00</PVSWSDocDate>
    <PVSWSDocName xmlns="http://schemas.microsoft.com/sharepoint/v3" xsi:nil="true"/>
    <PVSWSDocAssignment xmlns="http://schemas.microsoft.com/sharepoint/v3">Utvärdering av BELOKs arbetsmetod Totalprojektmetoden</PVSWSDocAssignment>
    <PVSWSDocAssign4 xmlns="http://schemas.microsoft.com/sharepoint/v3" xsi:nil="true"/>
    <PVSWSDocRevBy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7C86350-BAB5-4B07-888C-735AC1E04E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7D02E42-FE92-4E8E-BDE4-5DC66BCEDD93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EC862AC8-2CD7-481C-94CF-205BFF23C2C8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16E1E412-A866-45DC-AD66-0CC98D3F4DBF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schemas.microsoft.com/sharepoint/v3"/>
    <ds:schemaRef ds:uri="http://schemas.openxmlformats.org/package/2006/metadata/core-properties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23</TotalTime>
  <Words>404</Words>
  <Application>Microsoft Office PowerPoint</Application>
  <PresentationFormat>Bildspel på skärmen (4:3)</PresentationFormat>
  <Paragraphs>53</Paragraphs>
  <Slides>9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0" baseType="lpstr">
      <vt:lpstr>Blank</vt:lpstr>
      <vt:lpstr>Utvärdering av BELOKs renoveringsmetod Totalprojektmetod</vt:lpstr>
      <vt:lpstr>SYFTE</vt:lpstr>
      <vt:lpstr>Effektiviseringspotential för åtgärdspaket </vt:lpstr>
      <vt:lpstr>Uppnådd energieffektivisering jämfört med beräknad energieffektivisering</vt:lpstr>
      <vt:lpstr>Fastighetsägares uppfattning om åtgärdspaket</vt:lpstr>
      <vt:lpstr>Totalprojektmetodens nationella effektiviseringspotential</vt:lpstr>
      <vt:lpstr>Nationell effektiviseringspotential</vt:lpstr>
      <vt:lpstr>Slutsatser</vt:lpstr>
      <vt:lpstr>Rekommendationer</vt:lpstr>
    </vt:vector>
  </TitlesOfParts>
  <Company>WSP Group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Utvärdering av BELOKs renoveringsmetod Totalprojektmetod</dc:title>
  <dc:creator>Persson, Agneta</dc:creator>
  <cp:lastModifiedBy>Persson, Agneta</cp:lastModifiedBy>
  <cp:revision>3</cp:revision>
  <cp:lastPrinted>2013-11-15T21:26:15Z</cp:lastPrinted>
  <dcterms:created xsi:type="dcterms:W3CDTF">2014-11-17T14:54:25Z</dcterms:created>
  <dcterms:modified xsi:type="dcterms:W3CDTF">2014-11-17T15:18:13Z</dcterms:modified>
  <dc:language>Français</dc:language>
  <cp:version>1</cp:version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ustomTemplate_">
    <vt:bool>true</vt:bool>
  </property>
  <property fmtid="{D5CDD505-2E9C-101B-9397-08002B2CF9AE}" pid="3" name="dpChangePicture">
    <vt:bool>true</vt:bool>
  </property>
  <property fmtid="{D5CDD505-2E9C-101B-9397-08002B2CF9AE}" pid="4" name="ContentTypeId">
    <vt:lpwstr>0x010100F3AFF667EC9D4557811DA86F1C6D7EFB00386F7AF999C8824982387EBD9BDB87B2</vt:lpwstr>
  </property>
</Properties>
</file>